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630" r:id="rId5"/>
    <p:sldId id="844" r:id="rId6"/>
    <p:sldId id="864" r:id="rId7"/>
    <p:sldId id="883" r:id="rId8"/>
    <p:sldId id="925" r:id="rId9"/>
    <p:sldId id="926" r:id="rId10"/>
    <p:sldId id="927" r:id="rId11"/>
    <p:sldId id="928" r:id="rId12"/>
    <p:sldId id="917" r:id="rId13"/>
    <p:sldId id="930" r:id="rId14"/>
    <p:sldId id="918" r:id="rId15"/>
    <p:sldId id="929" r:id="rId16"/>
    <p:sldId id="919" r:id="rId17"/>
    <p:sldId id="920" r:id="rId18"/>
    <p:sldId id="921" r:id="rId19"/>
    <p:sldId id="924" r:id="rId20"/>
    <p:sldId id="916" r:id="rId21"/>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C0000"/>
    <a:srgbClr val="33021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00F76-79F8-5E44-B207-7044C01451B4}" v="853" dt="2021-07-22T18:09:28.949"/>
    <p1510:client id="{8123AD8B-10A6-4794-BBCA-08879B5B7517}" v="4" vWet="8" dt="2021-07-22T18:01:19.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verton, James D" userId="4998f890-562c-409f-9f41-614dd8f2b4c0" providerId="ADAL" clId="{EE6E4C47-1BEC-4633-B184-A41E42CC47DC}"/>
    <pc:docChg chg="undo custSel addSld modSld">
      <pc:chgData name="Leaverton, James D" userId="4998f890-562c-409f-9f41-614dd8f2b4c0" providerId="ADAL" clId="{EE6E4C47-1BEC-4633-B184-A41E42CC47DC}" dt="2021-07-06T15:01:14.520" v="1475" actId="1076"/>
      <pc:docMkLst>
        <pc:docMk/>
      </pc:docMkLst>
      <pc:sldChg chg="addSp delSp modSp mod">
        <pc:chgData name="Leaverton, James D" userId="4998f890-562c-409f-9f41-614dd8f2b4c0" providerId="ADAL" clId="{EE6E4C47-1BEC-4633-B184-A41E42CC47DC}" dt="2021-07-06T14:39:58.882" v="1321" actId="20577"/>
        <pc:sldMkLst>
          <pc:docMk/>
          <pc:sldMk cId="1449193073" sldId="917"/>
        </pc:sldMkLst>
        <pc:spChg chg="mod">
          <ac:chgData name="Leaverton, James D" userId="4998f890-562c-409f-9f41-614dd8f2b4c0" providerId="ADAL" clId="{EE6E4C47-1BEC-4633-B184-A41E42CC47DC}" dt="2021-06-22T00:39:04.996" v="592" actId="1076"/>
          <ac:spMkLst>
            <pc:docMk/>
            <pc:sldMk cId="1449193073" sldId="917"/>
            <ac:spMk id="10" creationId="{E1F914FF-B5D5-DF4F-8CCE-27E0B8AEC8F4}"/>
          </ac:spMkLst>
        </pc:spChg>
        <pc:spChg chg="mod">
          <ac:chgData name="Leaverton, James D" userId="4998f890-562c-409f-9f41-614dd8f2b4c0" providerId="ADAL" clId="{EE6E4C47-1BEC-4633-B184-A41E42CC47DC}" dt="2021-06-22T00:39:16.866" v="593" actId="1076"/>
          <ac:spMkLst>
            <pc:docMk/>
            <pc:sldMk cId="1449193073" sldId="917"/>
            <ac:spMk id="11" creationId="{74E3881A-EBA7-004F-A534-41EF179D7638}"/>
          </ac:spMkLst>
        </pc:spChg>
        <pc:spChg chg="mod">
          <ac:chgData name="Leaverton, James D" userId="4998f890-562c-409f-9f41-614dd8f2b4c0" providerId="ADAL" clId="{EE6E4C47-1BEC-4633-B184-A41E42CC47DC}" dt="2021-06-22T00:40:21.406" v="598" actId="1076"/>
          <ac:spMkLst>
            <pc:docMk/>
            <pc:sldMk cId="1449193073" sldId="917"/>
            <ac:spMk id="12" creationId="{2B221E9B-8EF9-A240-8B1D-1DBF926D7EFC}"/>
          </ac:spMkLst>
        </pc:spChg>
        <pc:spChg chg="mod">
          <ac:chgData name="Leaverton, James D" userId="4998f890-562c-409f-9f41-614dd8f2b4c0" providerId="ADAL" clId="{EE6E4C47-1BEC-4633-B184-A41E42CC47DC}" dt="2021-06-22T00:40:44.111" v="600" actId="1076"/>
          <ac:spMkLst>
            <pc:docMk/>
            <pc:sldMk cId="1449193073" sldId="917"/>
            <ac:spMk id="13" creationId="{B6E81F5A-1FDC-9544-AA13-A5D2441FF007}"/>
          </ac:spMkLst>
        </pc:spChg>
        <pc:spChg chg="mod">
          <ac:chgData name="Leaverton, James D" userId="4998f890-562c-409f-9f41-614dd8f2b4c0" providerId="ADAL" clId="{EE6E4C47-1BEC-4633-B184-A41E42CC47DC}" dt="2021-06-22T00:40:55.363" v="601" actId="1076"/>
          <ac:spMkLst>
            <pc:docMk/>
            <pc:sldMk cId="1449193073" sldId="917"/>
            <ac:spMk id="14" creationId="{ACED00B7-9424-7F47-9659-C3A814FF0F43}"/>
          </ac:spMkLst>
        </pc:spChg>
        <pc:spChg chg="del mod">
          <ac:chgData name="Leaverton, James D" userId="4998f890-562c-409f-9f41-614dd8f2b4c0" providerId="ADAL" clId="{EE6E4C47-1BEC-4633-B184-A41E42CC47DC}" dt="2021-06-22T00:41:16.075" v="604"/>
          <ac:spMkLst>
            <pc:docMk/>
            <pc:sldMk cId="1449193073" sldId="917"/>
            <ac:spMk id="23" creationId="{C1690205-A27B-F047-8BFD-AAC7BD4C43F8}"/>
          </ac:spMkLst>
        </pc:spChg>
        <pc:spChg chg="add mod">
          <ac:chgData name="Leaverton, James D" userId="4998f890-562c-409f-9f41-614dd8f2b4c0" providerId="ADAL" clId="{EE6E4C47-1BEC-4633-B184-A41E42CC47DC}" dt="2021-06-15T14:14:15.607" v="185" actId="20577"/>
          <ac:spMkLst>
            <pc:docMk/>
            <pc:sldMk cId="1449193073" sldId="917"/>
            <ac:spMk id="24" creationId="{4D327E42-3071-4D48-AF4B-CEFBCCDF1AB6}"/>
          </ac:spMkLst>
        </pc:spChg>
        <pc:spChg chg="add mod">
          <ac:chgData name="Leaverton, James D" userId="4998f890-562c-409f-9f41-614dd8f2b4c0" providerId="ADAL" clId="{EE6E4C47-1BEC-4633-B184-A41E42CC47DC}" dt="2021-07-06T14:39:58.882" v="1321" actId="20577"/>
          <ac:spMkLst>
            <pc:docMk/>
            <pc:sldMk cId="1449193073" sldId="917"/>
            <ac:spMk id="29" creationId="{6F97BF19-E013-41DA-8EB5-DD1C19736F00}"/>
          </ac:spMkLst>
        </pc:spChg>
        <pc:spChg chg="add mod">
          <ac:chgData name="Leaverton, James D" userId="4998f890-562c-409f-9f41-614dd8f2b4c0" providerId="ADAL" clId="{EE6E4C47-1BEC-4633-B184-A41E42CC47DC}" dt="2021-06-22T00:44:07.502" v="651" actId="20577"/>
          <ac:spMkLst>
            <pc:docMk/>
            <pc:sldMk cId="1449193073" sldId="917"/>
            <ac:spMk id="32" creationId="{1B7003B0-83B5-469B-BDA1-CE82795A9BC9}"/>
          </ac:spMkLst>
        </pc:spChg>
        <pc:picChg chg="mod">
          <ac:chgData name="Leaverton, James D" userId="4998f890-562c-409f-9f41-614dd8f2b4c0" providerId="ADAL" clId="{EE6E4C47-1BEC-4633-B184-A41E42CC47DC}" dt="2021-06-22T00:38:56.044" v="591" actId="1076"/>
          <ac:picMkLst>
            <pc:docMk/>
            <pc:sldMk cId="1449193073" sldId="917"/>
            <ac:picMk id="4" creationId="{5B001A8E-3BF5-5E4B-92F7-C1760AFA12EE}"/>
          </ac:picMkLst>
        </pc:picChg>
        <pc:cxnChg chg="add mod">
          <ac:chgData name="Leaverton, James D" userId="4998f890-562c-409f-9f41-614dd8f2b4c0" providerId="ADAL" clId="{EE6E4C47-1BEC-4633-B184-A41E42CC47DC}" dt="2021-07-06T13:54:05.010" v="1292" actId="14100"/>
          <ac:cxnSpMkLst>
            <pc:docMk/>
            <pc:sldMk cId="1449193073" sldId="917"/>
            <ac:cxnSpMk id="25" creationId="{75D472ED-F33F-4E45-8DEA-B6D5BE47E853}"/>
          </ac:cxnSpMkLst>
        </pc:cxnChg>
        <pc:cxnChg chg="add mod">
          <ac:chgData name="Leaverton, James D" userId="4998f890-562c-409f-9f41-614dd8f2b4c0" providerId="ADAL" clId="{EE6E4C47-1BEC-4633-B184-A41E42CC47DC}" dt="2021-07-06T13:53:53.021" v="1291" actId="14100"/>
          <ac:cxnSpMkLst>
            <pc:docMk/>
            <pc:sldMk cId="1449193073" sldId="917"/>
            <ac:cxnSpMk id="26" creationId="{4721D6E2-33CC-45BD-AA89-C687A62F4B16}"/>
          </ac:cxnSpMkLst>
        </pc:cxnChg>
      </pc:sldChg>
      <pc:sldChg chg="addSp delSp modSp mod">
        <pc:chgData name="Leaverton, James D" userId="4998f890-562c-409f-9f41-614dd8f2b4c0" providerId="ADAL" clId="{EE6E4C47-1BEC-4633-B184-A41E42CC47DC}" dt="2021-07-06T14:42:17.765" v="1354" actId="478"/>
        <pc:sldMkLst>
          <pc:docMk/>
          <pc:sldMk cId="3409879515" sldId="918"/>
        </pc:sldMkLst>
        <pc:spChg chg="mod">
          <ac:chgData name="Leaverton, James D" userId="4998f890-562c-409f-9f41-614dd8f2b4c0" providerId="ADAL" clId="{EE6E4C47-1BEC-4633-B184-A41E42CC47DC}" dt="2021-06-22T01:07:36.476" v="665" actId="1076"/>
          <ac:spMkLst>
            <pc:docMk/>
            <pc:sldMk cId="3409879515" sldId="918"/>
            <ac:spMk id="3" creationId="{28DA9E90-3957-4F43-859F-A77028736535}"/>
          </ac:spMkLst>
        </pc:spChg>
        <pc:spChg chg="mod">
          <ac:chgData name="Leaverton, James D" userId="4998f890-562c-409f-9f41-614dd8f2b4c0" providerId="ADAL" clId="{EE6E4C47-1BEC-4633-B184-A41E42CC47DC}" dt="2021-06-22T01:07:36.476" v="665" actId="1076"/>
          <ac:spMkLst>
            <pc:docMk/>
            <pc:sldMk cId="3409879515" sldId="918"/>
            <ac:spMk id="8" creationId="{FEA09133-60AA-C44F-A456-2F212506BAE6}"/>
          </ac:spMkLst>
        </pc:spChg>
        <pc:spChg chg="mod">
          <ac:chgData name="Leaverton, James D" userId="4998f890-562c-409f-9f41-614dd8f2b4c0" providerId="ADAL" clId="{EE6E4C47-1BEC-4633-B184-A41E42CC47DC}" dt="2021-06-22T01:07:36.476" v="665" actId="1076"/>
          <ac:spMkLst>
            <pc:docMk/>
            <pc:sldMk cId="3409879515" sldId="918"/>
            <ac:spMk id="9" creationId="{E2029393-4E10-D848-8EEB-EBA66A2ECCA0}"/>
          </ac:spMkLst>
        </pc:spChg>
        <pc:spChg chg="del">
          <ac:chgData name="Leaverton, James D" userId="4998f890-562c-409f-9f41-614dd8f2b4c0" providerId="ADAL" clId="{EE6E4C47-1BEC-4633-B184-A41E42CC47DC}" dt="2021-06-22T01:07:18.678" v="663" actId="478"/>
          <ac:spMkLst>
            <pc:docMk/>
            <pc:sldMk cId="3409879515" sldId="918"/>
            <ac:spMk id="10" creationId="{C0512B53-083A-6142-B991-2B568E17D367}"/>
          </ac:spMkLst>
        </pc:spChg>
        <pc:spChg chg="del">
          <ac:chgData name="Leaverton, James D" userId="4998f890-562c-409f-9f41-614dd8f2b4c0" providerId="ADAL" clId="{EE6E4C47-1BEC-4633-B184-A41E42CC47DC}" dt="2021-06-22T01:07:21.184" v="664" actId="478"/>
          <ac:spMkLst>
            <pc:docMk/>
            <pc:sldMk cId="3409879515" sldId="918"/>
            <ac:spMk id="11" creationId="{6B14DB4E-3993-4340-9F2D-6B3F49415C54}"/>
          </ac:spMkLst>
        </pc:spChg>
        <pc:spChg chg="mod">
          <ac:chgData name="Leaverton, James D" userId="4998f890-562c-409f-9f41-614dd8f2b4c0" providerId="ADAL" clId="{EE6E4C47-1BEC-4633-B184-A41E42CC47DC}" dt="2021-07-06T14:42:10.783" v="1353" actId="20577"/>
          <ac:spMkLst>
            <pc:docMk/>
            <pc:sldMk cId="3409879515" sldId="918"/>
            <ac:spMk id="13" creationId="{6F192613-1C82-9F42-959E-A8B8F1164FCB}"/>
          </ac:spMkLst>
        </pc:spChg>
        <pc:spChg chg="add del mod">
          <ac:chgData name="Leaverton, James D" userId="4998f890-562c-409f-9f41-614dd8f2b4c0" providerId="ADAL" clId="{EE6E4C47-1BEC-4633-B184-A41E42CC47DC}" dt="2021-07-06T14:42:17.765" v="1354" actId="478"/>
          <ac:spMkLst>
            <pc:docMk/>
            <pc:sldMk cId="3409879515" sldId="918"/>
            <ac:spMk id="14" creationId="{13C098D3-E61E-4FE6-932E-D4A4E7E9342D}"/>
          </ac:spMkLst>
        </pc:spChg>
        <pc:spChg chg="add mod">
          <ac:chgData name="Leaverton, James D" userId="4998f890-562c-409f-9f41-614dd8f2b4c0" providerId="ADAL" clId="{EE6E4C47-1BEC-4633-B184-A41E42CC47DC}" dt="2021-06-22T01:09:33.288" v="727" actId="1076"/>
          <ac:spMkLst>
            <pc:docMk/>
            <pc:sldMk cId="3409879515" sldId="918"/>
            <ac:spMk id="19" creationId="{6ABE72E9-1094-47EE-8FFE-821010A306E7}"/>
          </ac:spMkLst>
        </pc:spChg>
        <pc:spChg chg="add mod">
          <ac:chgData name="Leaverton, James D" userId="4998f890-562c-409f-9f41-614dd8f2b4c0" providerId="ADAL" clId="{EE6E4C47-1BEC-4633-B184-A41E42CC47DC}" dt="2021-06-22T02:33:58.130" v="750" actId="20577"/>
          <ac:spMkLst>
            <pc:docMk/>
            <pc:sldMk cId="3409879515" sldId="918"/>
            <ac:spMk id="23" creationId="{FC9D20C1-242F-4361-8BAC-B950BFEFB8DF}"/>
          </ac:spMkLst>
        </pc:spChg>
        <pc:grpChg chg="mod">
          <ac:chgData name="Leaverton, James D" userId="4998f890-562c-409f-9f41-614dd8f2b4c0" providerId="ADAL" clId="{EE6E4C47-1BEC-4633-B184-A41E42CC47DC}" dt="2021-06-22T01:08:12.931" v="667" actId="1076"/>
          <ac:grpSpMkLst>
            <pc:docMk/>
            <pc:sldMk cId="3409879515" sldId="918"/>
            <ac:grpSpMk id="12" creationId="{21D70F2D-BE3A-5644-A69E-3C82CF7D93B9}"/>
          </ac:grpSpMkLst>
        </pc:grpChg>
        <pc:picChg chg="del mod">
          <ac:chgData name="Leaverton, James D" userId="4998f890-562c-409f-9f41-614dd8f2b4c0" providerId="ADAL" clId="{EE6E4C47-1BEC-4633-B184-A41E42CC47DC}" dt="2021-06-22T01:07:13.185" v="661" actId="478"/>
          <ac:picMkLst>
            <pc:docMk/>
            <pc:sldMk cId="3409879515" sldId="918"/>
            <ac:picMk id="5" creationId="{66505E7F-0E5F-2142-B8FC-4FA1187EBE17}"/>
          </ac:picMkLst>
        </pc:picChg>
        <pc:picChg chg="del">
          <ac:chgData name="Leaverton, James D" userId="4998f890-562c-409f-9f41-614dd8f2b4c0" providerId="ADAL" clId="{EE6E4C47-1BEC-4633-B184-A41E42CC47DC}" dt="2021-06-22T01:07:14.758" v="662" actId="478"/>
          <ac:picMkLst>
            <pc:docMk/>
            <pc:sldMk cId="3409879515" sldId="918"/>
            <ac:picMk id="6" creationId="{7F7D2A23-E340-AA42-9C87-4942386D069C}"/>
          </ac:picMkLst>
        </pc:picChg>
        <pc:cxnChg chg="add mod">
          <ac:chgData name="Leaverton, James D" userId="4998f890-562c-409f-9f41-614dd8f2b4c0" providerId="ADAL" clId="{EE6E4C47-1BEC-4633-B184-A41E42CC47DC}" dt="2021-06-22T01:08:55.079" v="678" actId="14100"/>
          <ac:cxnSpMkLst>
            <pc:docMk/>
            <pc:sldMk cId="3409879515" sldId="918"/>
            <ac:cxnSpMk id="15" creationId="{CFCAE8F9-1D77-46C4-8274-BF91E7C4A016}"/>
          </ac:cxnSpMkLst>
        </pc:cxnChg>
        <pc:cxnChg chg="add mod">
          <ac:chgData name="Leaverton, James D" userId="4998f890-562c-409f-9f41-614dd8f2b4c0" providerId="ADAL" clId="{EE6E4C47-1BEC-4633-B184-A41E42CC47DC}" dt="2021-06-22T02:33:36.321" v="731" actId="14100"/>
          <ac:cxnSpMkLst>
            <pc:docMk/>
            <pc:sldMk cId="3409879515" sldId="918"/>
            <ac:cxnSpMk id="20" creationId="{20E42F42-5660-4B75-9F62-C46AE16B9A47}"/>
          </ac:cxnSpMkLst>
        </pc:cxnChg>
      </pc:sldChg>
      <pc:sldChg chg="addSp delSp modSp mod">
        <pc:chgData name="Leaverton, James D" userId="4998f890-562c-409f-9f41-614dd8f2b4c0" providerId="ADAL" clId="{EE6E4C47-1BEC-4633-B184-A41E42CC47DC}" dt="2021-07-06T14:56:39.088" v="1474" actId="1076"/>
        <pc:sldMkLst>
          <pc:docMk/>
          <pc:sldMk cId="4175558624" sldId="919"/>
        </pc:sldMkLst>
        <pc:spChg chg="mod">
          <ac:chgData name="Leaverton, James D" userId="4998f890-562c-409f-9f41-614dd8f2b4c0" providerId="ADAL" clId="{EE6E4C47-1BEC-4633-B184-A41E42CC47DC}" dt="2021-07-06T14:48:37.156" v="1390" actId="20577"/>
          <ac:spMkLst>
            <pc:docMk/>
            <pc:sldMk cId="4175558624" sldId="919"/>
            <ac:spMk id="4" creationId="{2A5FF2AD-BA35-0E4A-8927-F38C1E5C1820}"/>
          </ac:spMkLst>
        </pc:spChg>
        <pc:spChg chg="add mod">
          <ac:chgData name="Leaverton, James D" userId="4998f890-562c-409f-9f41-614dd8f2b4c0" providerId="ADAL" clId="{EE6E4C47-1BEC-4633-B184-A41E42CC47DC}" dt="2021-07-06T13:48:18.093" v="1135" actId="1076"/>
          <ac:spMkLst>
            <pc:docMk/>
            <pc:sldMk cId="4175558624" sldId="919"/>
            <ac:spMk id="12" creationId="{50F86E40-664F-4710-980F-80C4654E5E7E}"/>
          </ac:spMkLst>
        </pc:spChg>
        <pc:spChg chg="add mod">
          <ac:chgData name="Leaverton, James D" userId="4998f890-562c-409f-9f41-614dd8f2b4c0" providerId="ADAL" clId="{EE6E4C47-1BEC-4633-B184-A41E42CC47DC}" dt="2021-07-06T13:49:53.505" v="1158" actId="1076"/>
          <ac:spMkLst>
            <pc:docMk/>
            <pc:sldMk cId="4175558624" sldId="919"/>
            <ac:spMk id="13" creationId="{A1D97895-78A2-47BF-B337-A84D473DED64}"/>
          </ac:spMkLst>
        </pc:spChg>
        <pc:spChg chg="add mod">
          <ac:chgData name="Leaverton, James D" userId="4998f890-562c-409f-9f41-614dd8f2b4c0" providerId="ADAL" clId="{EE6E4C47-1BEC-4633-B184-A41E42CC47DC}" dt="2021-07-06T13:50:21.106" v="1200" actId="14100"/>
          <ac:spMkLst>
            <pc:docMk/>
            <pc:sldMk cId="4175558624" sldId="919"/>
            <ac:spMk id="14" creationId="{C752D8B8-CBD7-42DD-BAE6-420746FD3941}"/>
          </ac:spMkLst>
        </pc:spChg>
        <pc:spChg chg="add mod">
          <ac:chgData name="Leaverton, James D" userId="4998f890-562c-409f-9f41-614dd8f2b4c0" providerId="ADAL" clId="{EE6E4C47-1BEC-4633-B184-A41E42CC47DC}" dt="2021-07-06T13:51:13.326" v="1234" actId="1076"/>
          <ac:spMkLst>
            <pc:docMk/>
            <pc:sldMk cId="4175558624" sldId="919"/>
            <ac:spMk id="19" creationId="{19BF95A5-9E0C-4477-B7A5-56E517A72A47}"/>
          </ac:spMkLst>
        </pc:spChg>
        <pc:spChg chg="add mod">
          <ac:chgData name="Leaverton, James D" userId="4998f890-562c-409f-9f41-614dd8f2b4c0" providerId="ADAL" clId="{EE6E4C47-1BEC-4633-B184-A41E42CC47DC}" dt="2021-07-06T14:56:39.088" v="1474" actId="1076"/>
          <ac:spMkLst>
            <pc:docMk/>
            <pc:sldMk cId="4175558624" sldId="919"/>
            <ac:spMk id="24" creationId="{786F7D75-2935-4F95-9CCF-CD772839B1F1}"/>
          </ac:spMkLst>
        </pc:spChg>
        <pc:spChg chg="add mod">
          <ac:chgData name="Leaverton, James D" userId="4998f890-562c-409f-9f41-614dd8f2b4c0" providerId="ADAL" clId="{EE6E4C47-1BEC-4633-B184-A41E42CC47DC}" dt="2021-07-06T14:47:25.186" v="1362" actId="1076"/>
          <ac:spMkLst>
            <pc:docMk/>
            <pc:sldMk cId="4175558624" sldId="919"/>
            <ac:spMk id="25" creationId="{764D0E80-0333-4C74-BB48-EF59284C6051}"/>
          </ac:spMkLst>
        </pc:spChg>
        <pc:spChg chg="add mod">
          <ac:chgData name="Leaverton, James D" userId="4998f890-562c-409f-9f41-614dd8f2b4c0" providerId="ADAL" clId="{EE6E4C47-1BEC-4633-B184-A41E42CC47DC}" dt="2021-07-06T14:54:07.835" v="1452" actId="20577"/>
          <ac:spMkLst>
            <pc:docMk/>
            <pc:sldMk cId="4175558624" sldId="919"/>
            <ac:spMk id="26" creationId="{F8CFACAF-A497-4BD3-8BB2-8A14393967AC}"/>
          </ac:spMkLst>
        </pc:spChg>
        <pc:picChg chg="del">
          <ac:chgData name="Leaverton, James D" userId="4998f890-562c-409f-9f41-614dd8f2b4c0" providerId="ADAL" clId="{EE6E4C47-1BEC-4633-B184-A41E42CC47DC}" dt="2021-07-06T04:45:43.395" v="937" actId="478"/>
          <ac:picMkLst>
            <pc:docMk/>
            <pc:sldMk cId="4175558624" sldId="919"/>
            <ac:picMk id="3" creationId="{711E5188-AADB-A840-AEEB-0F476C74457B}"/>
          </ac:picMkLst>
        </pc:picChg>
        <pc:picChg chg="add mod modCrop">
          <ac:chgData name="Leaverton, James D" userId="4998f890-562c-409f-9f41-614dd8f2b4c0" providerId="ADAL" clId="{EE6E4C47-1BEC-4633-B184-A41E42CC47DC}" dt="2021-07-06T14:53:58.133" v="1448" actId="1076"/>
          <ac:picMkLst>
            <pc:docMk/>
            <pc:sldMk cId="4175558624" sldId="919"/>
            <ac:picMk id="6" creationId="{8C768F99-9EE1-4BFA-9FAF-990C70F42AA0}"/>
          </ac:picMkLst>
        </pc:picChg>
        <pc:cxnChg chg="add del mod">
          <ac:chgData name="Leaverton, James D" userId="4998f890-562c-409f-9f41-614dd8f2b4c0" providerId="ADAL" clId="{EE6E4C47-1BEC-4633-B184-A41E42CC47DC}" dt="2021-07-06T14:56:15.414" v="1470" actId="478"/>
          <ac:cxnSpMkLst>
            <pc:docMk/>
            <pc:sldMk cId="4175558624" sldId="919"/>
            <ac:cxnSpMk id="7" creationId="{1277CC93-3EEE-416C-AB52-4B7815858436}"/>
          </ac:cxnSpMkLst>
        </pc:cxnChg>
        <pc:cxnChg chg="add mod">
          <ac:chgData name="Leaverton, James D" userId="4998f890-562c-409f-9f41-614dd8f2b4c0" providerId="ADAL" clId="{EE6E4C47-1BEC-4633-B184-A41E42CC47DC}" dt="2021-07-06T13:47:49.893" v="1121" actId="1076"/>
          <ac:cxnSpMkLst>
            <pc:docMk/>
            <pc:sldMk cId="4175558624" sldId="919"/>
            <ac:cxnSpMk id="8" creationId="{17FA7EE3-F4C4-4388-8253-80E50362A51A}"/>
          </ac:cxnSpMkLst>
        </pc:cxnChg>
        <pc:cxnChg chg="add del mod">
          <ac:chgData name="Leaverton, James D" userId="4998f890-562c-409f-9f41-614dd8f2b4c0" providerId="ADAL" clId="{EE6E4C47-1BEC-4633-B184-A41E42CC47DC}" dt="2021-07-06T04:57:32.946" v="964" actId="478"/>
          <ac:cxnSpMkLst>
            <pc:docMk/>
            <pc:sldMk cId="4175558624" sldId="919"/>
            <ac:cxnSpMk id="8" creationId="{A5800BE8-6026-466D-91E8-67FC62A47117}"/>
          </ac:cxnSpMkLst>
        </pc:cxnChg>
        <pc:cxnChg chg="add del mod">
          <ac:chgData name="Leaverton, James D" userId="4998f890-562c-409f-9f41-614dd8f2b4c0" providerId="ADAL" clId="{EE6E4C47-1BEC-4633-B184-A41E42CC47DC}" dt="2021-07-06T04:59:36.155" v="1003" actId="478"/>
          <ac:cxnSpMkLst>
            <pc:docMk/>
            <pc:sldMk cId="4175558624" sldId="919"/>
            <ac:cxnSpMk id="15" creationId="{93005D32-CBC7-45A8-BB00-86AF3AC1D535}"/>
          </ac:cxnSpMkLst>
        </pc:cxnChg>
        <pc:cxnChg chg="add mod">
          <ac:chgData name="Leaverton, James D" userId="4998f890-562c-409f-9f41-614dd8f2b4c0" providerId="ADAL" clId="{EE6E4C47-1BEC-4633-B184-A41E42CC47DC}" dt="2021-07-06T13:51:21.046" v="1238" actId="14100"/>
          <ac:cxnSpMkLst>
            <pc:docMk/>
            <pc:sldMk cId="4175558624" sldId="919"/>
            <ac:cxnSpMk id="15" creationId="{EDF95726-A75D-414F-96F2-3E0CD52B20A2}"/>
          </ac:cxnSpMkLst>
        </pc:cxnChg>
        <pc:cxnChg chg="add mod">
          <ac:chgData name="Leaverton, James D" userId="4998f890-562c-409f-9f41-614dd8f2b4c0" providerId="ADAL" clId="{EE6E4C47-1BEC-4633-B184-A41E42CC47DC}" dt="2021-07-06T13:51:34.441" v="1248" actId="1038"/>
          <ac:cxnSpMkLst>
            <pc:docMk/>
            <pc:sldMk cId="4175558624" sldId="919"/>
            <ac:cxnSpMk id="23" creationId="{5F56F151-560B-4CA5-BA09-5DEE6CC1A123}"/>
          </ac:cxnSpMkLst>
        </pc:cxnChg>
        <pc:cxnChg chg="add mod">
          <ac:chgData name="Leaverton, James D" userId="4998f890-562c-409f-9f41-614dd8f2b4c0" providerId="ADAL" clId="{EE6E4C47-1BEC-4633-B184-A41E42CC47DC}" dt="2021-07-06T14:53:17.509" v="1446" actId="1076"/>
          <ac:cxnSpMkLst>
            <pc:docMk/>
            <pc:sldMk cId="4175558624" sldId="919"/>
            <ac:cxnSpMk id="28" creationId="{701DCFE1-CC1F-4E78-9A6A-47DCCD3B768A}"/>
          </ac:cxnSpMkLst>
        </pc:cxnChg>
        <pc:cxnChg chg="add mod">
          <ac:chgData name="Leaverton, James D" userId="4998f890-562c-409f-9f41-614dd8f2b4c0" providerId="ADAL" clId="{EE6E4C47-1BEC-4633-B184-A41E42CC47DC}" dt="2021-07-06T14:56:32.924" v="1473" actId="1582"/>
          <ac:cxnSpMkLst>
            <pc:docMk/>
            <pc:sldMk cId="4175558624" sldId="919"/>
            <ac:cxnSpMk id="30" creationId="{4635E3BB-D58B-4CF6-89A2-967CB7A76EAB}"/>
          </ac:cxnSpMkLst>
        </pc:cxnChg>
      </pc:sldChg>
      <pc:sldChg chg="addSp modSp mod">
        <pc:chgData name="Leaverton, James D" userId="4998f890-562c-409f-9f41-614dd8f2b4c0" providerId="ADAL" clId="{EE6E4C47-1BEC-4633-B184-A41E42CC47DC}" dt="2021-06-15T14:16:52.225" v="584" actId="20577"/>
        <pc:sldMkLst>
          <pc:docMk/>
          <pc:sldMk cId="1075402834" sldId="920"/>
        </pc:sldMkLst>
        <pc:spChg chg="mod">
          <ac:chgData name="Leaverton, James D" userId="4998f890-562c-409f-9f41-614dd8f2b4c0" providerId="ADAL" clId="{EE6E4C47-1BEC-4633-B184-A41E42CC47DC}" dt="2021-06-15T14:16:06.626" v="380" actId="1076"/>
          <ac:spMkLst>
            <pc:docMk/>
            <pc:sldMk cId="1075402834" sldId="920"/>
            <ac:spMk id="6" creationId="{513C2441-3E3A-4B43-9B59-201633506939}"/>
          </ac:spMkLst>
        </pc:spChg>
        <pc:spChg chg="add mod">
          <ac:chgData name="Leaverton, James D" userId="4998f890-562c-409f-9f41-614dd8f2b4c0" providerId="ADAL" clId="{EE6E4C47-1BEC-4633-B184-A41E42CC47DC}" dt="2021-06-15T14:16:52.225" v="584" actId="20577"/>
          <ac:spMkLst>
            <pc:docMk/>
            <pc:sldMk cId="1075402834" sldId="920"/>
            <ac:spMk id="7" creationId="{8511A253-9AEC-49EA-8094-687FC0E2297D}"/>
          </ac:spMkLst>
        </pc:spChg>
      </pc:sldChg>
      <pc:sldChg chg="addSp delSp modSp mod">
        <pc:chgData name="Leaverton, James D" userId="4998f890-562c-409f-9f41-614dd8f2b4c0" providerId="ADAL" clId="{EE6E4C47-1BEC-4633-B184-A41E42CC47DC}" dt="2021-07-06T03:22:14.735" v="936" actId="1076"/>
        <pc:sldMkLst>
          <pc:docMk/>
          <pc:sldMk cId="2842610080" sldId="921"/>
        </pc:sldMkLst>
        <pc:spChg chg="mod">
          <ac:chgData name="Leaverton, James D" userId="4998f890-562c-409f-9f41-614dd8f2b4c0" providerId="ADAL" clId="{EE6E4C47-1BEC-4633-B184-A41E42CC47DC}" dt="2021-06-15T14:58:55.489" v="585" actId="1076"/>
          <ac:spMkLst>
            <pc:docMk/>
            <pc:sldMk cId="2842610080" sldId="921"/>
            <ac:spMk id="10" creationId="{35B0CACB-88E2-234E-8B4F-1EA932311660}"/>
          </ac:spMkLst>
        </pc:spChg>
        <pc:grpChg chg="add del mod">
          <ac:chgData name="Leaverton, James D" userId="4998f890-562c-409f-9f41-614dd8f2b4c0" providerId="ADAL" clId="{EE6E4C47-1BEC-4633-B184-A41E42CC47DC}" dt="2021-07-06T03:22:14.735" v="936" actId="1076"/>
          <ac:grpSpMkLst>
            <pc:docMk/>
            <pc:sldMk cId="2842610080" sldId="921"/>
            <ac:grpSpMk id="4" creationId="{D59AEDDF-15D9-B548-AFE0-88BB04CA2EAD}"/>
          </ac:grpSpMkLst>
        </pc:grpChg>
      </pc:sldChg>
      <pc:sldChg chg="modSp mod">
        <pc:chgData name="Leaverton, James D" userId="4998f890-562c-409f-9f41-614dd8f2b4c0" providerId="ADAL" clId="{EE6E4C47-1BEC-4633-B184-A41E42CC47DC}" dt="2021-07-06T15:01:14.520" v="1475" actId="1076"/>
        <pc:sldMkLst>
          <pc:docMk/>
          <pc:sldMk cId="886278945" sldId="924"/>
        </pc:sldMkLst>
        <pc:grpChg chg="mod">
          <ac:chgData name="Leaverton, James D" userId="4998f890-562c-409f-9f41-614dd8f2b4c0" providerId="ADAL" clId="{EE6E4C47-1BEC-4633-B184-A41E42CC47DC}" dt="2021-07-06T15:01:14.520" v="1475" actId="1076"/>
          <ac:grpSpMkLst>
            <pc:docMk/>
            <pc:sldMk cId="886278945" sldId="924"/>
            <ac:grpSpMk id="3" creationId="{DEF87E2B-B6A5-B244-A41E-3E31A8D8CC43}"/>
          </ac:grpSpMkLst>
        </pc:grpChg>
      </pc:sldChg>
      <pc:sldChg chg="addSp delSp modSp add mod">
        <pc:chgData name="Leaverton, James D" userId="4998f890-562c-409f-9f41-614dd8f2b4c0" providerId="ADAL" clId="{EE6E4C47-1BEC-4633-B184-A41E42CC47DC}" dt="2021-07-06T14:44:47.732" v="1360"/>
        <pc:sldMkLst>
          <pc:docMk/>
          <pc:sldMk cId="1107164942" sldId="929"/>
        </pc:sldMkLst>
        <pc:spChg chg="del">
          <ac:chgData name="Leaverton, James D" userId="4998f890-562c-409f-9f41-614dd8f2b4c0" providerId="ADAL" clId="{EE6E4C47-1BEC-4633-B184-A41E42CC47DC}" dt="2021-06-22T01:07:06.489" v="658" actId="478"/>
          <ac:spMkLst>
            <pc:docMk/>
            <pc:sldMk cId="1107164942" sldId="929"/>
            <ac:spMk id="3" creationId="{28DA9E90-3957-4F43-859F-A77028736535}"/>
          </ac:spMkLst>
        </pc:spChg>
        <pc:spChg chg="del">
          <ac:chgData name="Leaverton, James D" userId="4998f890-562c-409f-9f41-614dd8f2b4c0" providerId="ADAL" clId="{EE6E4C47-1BEC-4633-B184-A41E42CC47DC}" dt="2021-06-22T01:07:07.933" v="659" actId="478"/>
          <ac:spMkLst>
            <pc:docMk/>
            <pc:sldMk cId="1107164942" sldId="929"/>
            <ac:spMk id="8" creationId="{FEA09133-60AA-C44F-A456-2F212506BAE6}"/>
          </ac:spMkLst>
        </pc:spChg>
        <pc:spChg chg="del">
          <ac:chgData name="Leaverton, James D" userId="4998f890-562c-409f-9f41-614dd8f2b4c0" providerId="ADAL" clId="{EE6E4C47-1BEC-4633-B184-A41E42CC47DC}" dt="2021-06-22T01:07:09.330" v="660" actId="478"/>
          <ac:spMkLst>
            <pc:docMk/>
            <pc:sldMk cId="1107164942" sldId="929"/>
            <ac:spMk id="9" creationId="{E2029393-4E10-D848-8EEB-EBA66A2ECCA0}"/>
          </ac:spMkLst>
        </pc:spChg>
        <pc:spChg chg="del mod">
          <ac:chgData name="Leaverton, James D" userId="4998f890-562c-409f-9f41-614dd8f2b4c0" providerId="ADAL" clId="{EE6E4C47-1BEC-4633-B184-A41E42CC47DC}" dt="2021-07-06T14:44:47.732" v="1360"/>
          <ac:spMkLst>
            <pc:docMk/>
            <pc:sldMk cId="1107164942" sldId="929"/>
            <ac:spMk id="13" creationId="{6F192613-1C82-9F42-959E-A8B8F1164FCB}"/>
          </ac:spMkLst>
        </pc:spChg>
        <pc:spChg chg="add del">
          <ac:chgData name="Leaverton, James D" userId="4998f890-562c-409f-9f41-614dd8f2b4c0" providerId="ADAL" clId="{EE6E4C47-1BEC-4633-B184-A41E42CC47DC}" dt="2021-07-06T02:16:49.006" v="754" actId="478"/>
          <ac:spMkLst>
            <pc:docMk/>
            <pc:sldMk cId="1107164942" sldId="929"/>
            <ac:spMk id="14" creationId="{13C098D3-E61E-4FE6-932E-D4A4E7E9342D}"/>
          </ac:spMkLst>
        </pc:spChg>
        <pc:spChg chg="add mod">
          <ac:chgData name="Leaverton, James D" userId="4998f890-562c-409f-9f41-614dd8f2b4c0" providerId="ADAL" clId="{EE6E4C47-1BEC-4633-B184-A41E42CC47DC}" dt="2021-07-06T02:20:37.219" v="780" actId="1036"/>
          <ac:spMkLst>
            <pc:docMk/>
            <pc:sldMk cId="1107164942" sldId="929"/>
            <ac:spMk id="15" creationId="{73835329-164C-4C8D-9CA3-E7C838F641D4}"/>
          </ac:spMkLst>
        </pc:spChg>
        <pc:spChg chg="add del mod">
          <ac:chgData name="Leaverton, James D" userId="4998f890-562c-409f-9f41-614dd8f2b4c0" providerId="ADAL" clId="{EE6E4C47-1BEC-4633-B184-A41E42CC47DC}" dt="2021-07-06T02:24:04.480" v="783" actId="478"/>
          <ac:spMkLst>
            <pc:docMk/>
            <pc:sldMk cId="1107164942" sldId="929"/>
            <ac:spMk id="16" creationId="{AE352702-0FF5-4E96-9F55-7FC6CA3A92C3}"/>
          </ac:spMkLst>
        </pc:spChg>
        <pc:spChg chg="add mod">
          <ac:chgData name="Leaverton, James D" userId="4998f890-562c-409f-9f41-614dd8f2b4c0" providerId="ADAL" clId="{EE6E4C47-1BEC-4633-B184-A41E42CC47DC}" dt="2021-07-06T02:24:25.105" v="785" actId="1076"/>
          <ac:spMkLst>
            <pc:docMk/>
            <pc:sldMk cId="1107164942" sldId="929"/>
            <ac:spMk id="18" creationId="{43E68E52-D6DC-41A0-B66B-EDC1EA184F9F}"/>
          </ac:spMkLst>
        </pc:spChg>
        <pc:spChg chg="add mod">
          <ac:chgData name="Leaverton, James D" userId="4998f890-562c-409f-9f41-614dd8f2b4c0" providerId="ADAL" clId="{EE6E4C47-1BEC-4633-B184-A41E42CC47DC}" dt="2021-07-06T02:24:43.706" v="787" actId="1076"/>
          <ac:spMkLst>
            <pc:docMk/>
            <pc:sldMk cId="1107164942" sldId="929"/>
            <ac:spMk id="19" creationId="{E81082B7-22C0-4D22-8449-073EF2EE6CD9}"/>
          </ac:spMkLst>
        </pc:spChg>
        <pc:spChg chg="add mod">
          <ac:chgData name="Leaverton, James D" userId="4998f890-562c-409f-9f41-614dd8f2b4c0" providerId="ADAL" clId="{EE6E4C47-1BEC-4633-B184-A41E42CC47DC}" dt="2021-07-06T02:25:32.706" v="790" actId="14100"/>
          <ac:spMkLst>
            <pc:docMk/>
            <pc:sldMk cId="1107164942" sldId="929"/>
            <ac:spMk id="22" creationId="{C9B157AE-558D-4BB9-AD68-92B13DE1207B}"/>
          </ac:spMkLst>
        </pc:spChg>
        <pc:spChg chg="add mod">
          <ac:chgData name="Leaverton, James D" userId="4998f890-562c-409f-9f41-614dd8f2b4c0" providerId="ADAL" clId="{EE6E4C47-1BEC-4633-B184-A41E42CC47DC}" dt="2021-07-06T14:44:44.675" v="1357" actId="1076"/>
          <ac:spMkLst>
            <pc:docMk/>
            <pc:sldMk cId="1107164942" sldId="929"/>
            <ac:spMk id="23" creationId="{74FE326C-BBC6-45E3-B10F-C20E7FEA8A53}"/>
          </ac:spMkLst>
        </pc:spChg>
        <pc:spChg chg="add mod">
          <ac:chgData name="Leaverton, James D" userId="4998f890-562c-409f-9f41-614dd8f2b4c0" providerId="ADAL" clId="{EE6E4C47-1BEC-4633-B184-A41E42CC47DC}" dt="2021-07-06T14:44:46.478" v="1358" actId="1076"/>
          <ac:spMkLst>
            <pc:docMk/>
            <pc:sldMk cId="1107164942" sldId="929"/>
            <ac:spMk id="34" creationId="{A0F14B5A-441D-4504-8B75-3CE4FB60B058}"/>
          </ac:spMkLst>
        </pc:spChg>
        <pc:grpChg chg="add del mod">
          <ac:chgData name="Leaverton, James D" userId="4998f890-562c-409f-9f41-614dd8f2b4c0" providerId="ADAL" clId="{EE6E4C47-1BEC-4633-B184-A41E42CC47DC}" dt="2021-07-06T02:16:39.117" v="752" actId="478"/>
          <ac:grpSpMkLst>
            <pc:docMk/>
            <pc:sldMk cId="1107164942" sldId="929"/>
            <ac:grpSpMk id="12" creationId="{21D70F2D-BE3A-5644-A69E-3C82CF7D93B9}"/>
          </ac:grpSpMkLst>
        </pc:grpChg>
        <pc:picChg chg="del">
          <ac:chgData name="Leaverton, James D" userId="4998f890-562c-409f-9f41-614dd8f2b4c0" providerId="ADAL" clId="{EE6E4C47-1BEC-4633-B184-A41E42CC47DC}" dt="2021-06-22T01:07:04.351" v="657" actId="478"/>
          <ac:picMkLst>
            <pc:docMk/>
            <pc:sldMk cId="1107164942" sldId="929"/>
            <ac:picMk id="4" creationId="{17AAB0F3-D775-6E4F-830C-09CDE2CAED6C}"/>
          </ac:picMkLst>
        </pc:picChg>
        <pc:picChg chg="add mod">
          <ac:chgData name="Leaverton, James D" userId="4998f890-562c-409f-9f41-614dd8f2b4c0" providerId="ADAL" clId="{EE6E4C47-1BEC-4633-B184-A41E42CC47DC}" dt="2021-07-06T02:31:10.510" v="928" actId="1076"/>
          <ac:picMkLst>
            <pc:docMk/>
            <pc:sldMk cId="1107164942" sldId="929"/>
            <ac:picMk id="4" creationId="{E2A7C539-9630-4567-9745-7BB4CDBB6FB7}"/>
          </ac:picMkLst>
        </pc:picChg>
        <pc:cxnChg chg="add mod">
          <ac:chgData name="Leaverton, James D" userId="4998f890-562c-409f-9f41-614dd8f2b4c0" providerId="ADAL" clId="{EE6E4C47-1BEC-4633-B184-A41E42CC47DC}" dt="2021-07-06T02:24:25.105" v="785" actId="1076"/>
          <ac:cxnSpMkLst>
            <pc:docMk/>
            <pc:sldMk cId="1107164942" sldId="929"/>
            <ac:cxnSpMk id="17" creationId="{72EAAB50-677C-43FA-9393-F858FF8BA22A}"/>
          </ac:cxnSpMkLst>
        </pc:cxnChg>
        <pc:cxnChg chg="add mod">
          <ac:chgData name="Leaverton, James D" userId="4998f890-562c-409f-9f41-614dd8f2b4c0" providerId="ADAL" clId="{EE6E4C47-1BEC-4633-B184-A41E42CC47DC}" dt="2021-07-06T02:24:43.706" v="787" actId="1076"/>
          <ac:cxnSpMkLst>
            <pc:docMk/>
            <pc:sldMk cId="1107164942" sldId="929"/>
            <ac:cxnSpMk id="20" creationId="{5F9D9663-04DB-40B8-BEA3-0BA18F603724}"/>
          </ac:cxnSpMkLst>
        </pc:cxnChg>
        <pc:cxnChg chg="add mod">
          <ac:chgData name="Leaverton, James D" userId="4998f890-562c-409f-9f41-614dd8f2b4c0" providerId="ADAL" clId="{EE6E4C47-1BEC-4633-B184-A41E42CC47DC}" dt="2021-07-06T02:25:32.706" v="790" actId="14100"/>
          <ac:cxnSpMkLst>
            <pc:docMk/>
            <pc:sldMk cId="1107164942" sldId="929"/>
            <ac:cxnSpMk id="21" creationId="{B43E3B1B-FB46-447E-9AA3-798505DC38DD}"/>
          </ac:cxnSpMkLst>
        </pc:cxnChg>
        <pc:cxnChg chg="add mod">
          <ac:chgData name="Leaverton, James D" userId="4998f890-562c-409f-9f41-614dd8f2b4c0" providerId="ADAL" clId="{EE6E4C47-1BEC-4633-B184-A41E42CC47DC}" dt="2021-07-06T02:27:37.931" v="849" actId="1035"/>
          <ac:cxnSpMkLst>
            <pc:docMk/>
            <pc:sldMk cId="1107164942" sldId="929"/>
            <ac:cxnSpMk id="24" creationId="{04E39E3D-8535-4DA2-890B-01DA72F7D486}"/>
          </ac:cxnSpMkLst>
        </pc:cxnChg>
        <pc:cxnChg chg="add mod">
          <ac:chgData name="Leaverton, James D" userId="4998f890-562c-409f-9f41-614dd8f2b4c0" providerId="ADAL" clId="{EE6E4C47-1BEC-4633-B184-A41E42CC47DC}" dt="2021-07-06T02:32:04.608" v="934" actId="14100"/>
          <ac:cxnSpMkLst>
            <pc:docMk/>
            <pc:sldMk cId="1107164942" sldId="929"/>
            <ac:cxnSpMk id="25" creationId="{25547277-07F3-4AE3-B270-3904B9DD7666}"/>
          </ac:cxnSpMkLst>
        </pc:cxnChg>
        <pc:cxnChg chg="add del mod">
          <ac:chgData name="Leaverton, James D" userId="4998f890-562c-409f-9f41-614dd8f2b4c0" providerId="ADAL" clId="{EE6E4C47-1BEC-4633-B184-A41E42CC47DC}" dt="2021-07-06T02:30:42.322" v="919" actId="478"/>
          <ac:cxnSpMkLst>
            <pc:docMk/>
            <pc:sldMk cId="1107164942" sldId="929"/>
            <ac:cxnSpMk id="29" creationId="{DC212434-D7EC-4C16-B469-E41D281849AA}"/>
          </ac:cxnSpMkLst>
        </pc:cxnChg>
        <pc:cxnChg chg="add mod">
          <ac:chgData name="Leaverton, James D" userId="4998f890-562c-409f-9f41-614dd8f2b4c0" providerId="ADAL" clId="{EE6E4C47-1BEC-4633-B184-A41E42CC47DC}" dt="2021-07-06T02:31:59.161" v="933" actId="14100"/>
          <ac:cxnSpMkLst>
            <pc:docMk/>
            <pc:sldMk cId="1107164942" sldId="929"/>
            <ac:cxnSpMk id="41" creationId="{C179E823-1987-421D-87BA-AA2FD8C6B0D2}"/>
          </ac:cxnSpMkLst>
        </pc:cxnChg>
      </pc:sldChg>
    </pc:docChg>
  </pc:docChgLst>
  <pc:docChgLst>
    <pc:chgData name="Leaverton, James D" userId="4998f890-562c-409f-9f41-614dd8f2b4c0" providerId="ADAL" clId="{8123AD8B-10A6-4794-BBCA-08879B5B7517}"/>
    <pc:docChg chg="modSld">
      <pc:chgData name="Leaverton, James D" userId="4998f890-562c-409f-9f41-614dd8f2b4c0" providerId="ADAL" clId="{8123AD8B-10A6-4794-BBCA-08879B5B7517}" dt="2021-07-22T17:54:59.094" v="3" actId="1076"/>
      <pc:docMkLst>
        <pc:docMk/>
      </pc:docMkLst>
      <pc:sldChg chg="addSp modSp mod">
        <pc:chgData name="Leaverton, James D" userId="4998f890-562c-409f-9f41-614dd8f2b4c0" providerId="ADAL" clId="{8123AD8B-10A6-4794-BBCA-08879B5B7517}" dt="2021-07-22T17:54:59.094" v="3" actId="1076"/>
        <pc:sldMkLst>
          <pc:docMk/>
          <pc:sldMk cId="1107164942" sldId="929"/>
        </pc:sldMkLst>
        <pc:picChg chg="add mod">
          <ac:chgData name="Leaverton, James D" userId="4998f890-562c-409f-9f41-614dd8f2b4c0" providerId="ADAL" clId="{8123AD8B-10A6-4794-BBCA-08879B5B7517}" dt="2021-07-22T17:54:59.094" v="3" actId="1076"/>
          <ac:picMkLst>
            <pc:docMk/>
            <pc:sldMk cId="1107164942" sldId="929"/>
            <ac:picMk id="5" creationId="{A13F9970-3B0A-47FF-A614-2F15C961850A}"/>
          </ac:picMkLst>
        </pc:picChg>
      </pc:sldChg>
    </pc:docChg>
  </pc:docChgLst>
  <pc:docChgLst>
    <pc:chgData name="Rogers, Jacob Andrew" userId="9b42db71-9dab-4098-b9aa-a982a85429ed" providerId="ADAL" clId="{26F00F76-79F8-5E44-B207-7044C01451B4}"/>
    <pc:docChg chg="undo redo custSel addSld modSld">
      <pc:chgData name="Rogers, Jacob Andrew" userId="9b42db71-9dab-4098-b9aa-a982a85429ed" providerId="ADAL" clId="{26F00F76-79F8-5E44-B207-7044C01451B4}" dt="2021-07-22T18:09:28.949" v="7191" actId="20577"/>
      <pc:docMkLst>
        <pc:docMk/>
      </pc:docMkLst>
      <pc:sldChg chg="addSp delSp modSp mod">
        <pc:chgData name="Rogers, Jacob Andrew" userId="9b42db71-9dab-4098-b9aa-a982a85429ed" providerId="ADAL" clId="{26F00F76-79F8-5E44-B207-7044C01451B4}" dt="2021-07-22T15:17:06.532" v="6686" actId="692"/>
        <pc:sldMkLst>
          <pc:docMk/>
          <pc:sldMk cId="1449193073" sldId="917"/>
        </pc:sldMkLst>
        <pc:spChg chg="del">
          <ac:chgData name="Rogers, Jacob Andrew" userId="9b42db71-9dab-4098-b9aa-a982a85429ed" providerId="ADAL" clId="{26F00F76-79F8-5E44-B207-7044C01451B4}" dt="2021-07-22T00:31:18.903" v="0" actId="478"/>
          <ac:spMkLst>
            <pc:docMk/>
            <pc:sldMk cId="1449193073" sldId="917"/>
            <ac:spMk id="24" creationId="{4D327E42-3071-4D48-AF4B-CEFBCCDF1AB6}"/>
          </ac:spMkLst>
        </pc:spChg>
        <pc:spChg chg="del mod">
          <ac:chgData name="Rogers, Jacob Andrew" userId="9b42db71-9dab-4098-b9aa-a982a85429ed" providerId="ADAL" clId="{26F00F76-79F8-5E44-B207-7044C01451B4}" dt="2021-07-22T00:33:47.131" v="104" actId="478"/>
          <ac:spMkLst>
            <pc:docMk/>
            <pc:sldMk cId="1449193073" sldId="917"/>
            <ac:spMk id="29" creationId="{6F97BF19-E013-41DA-8EB5-DD1C19736F00}"/>
          </ac:spMkLst>
        </pc:spChg>
        <pc:spChg chg="del mod">
          <ac:chgData name="Rogers, Jacob Andrew" userId="9b42db71-9dab-4098-b9aa-a982a85429ed" providerId="ADAL" clId="{26F00F76-79F8-5E44-B207-7044C01451B4}" dt="2021-07-22T00:40:53.174" v="275" actId="478"/>
          <ac:spMkLst>
            <pc:docMk/>
            <pc:sldMk cId="1449193073" sldId="917"/>
            <ac:spMk id="32" creationId="{1B7003B0-83B5-469B-BDA1-CE82795A9BC9}"/>
          </ac:spMkLst>
        </pc:spChg>
        <pc:spChg chg="add mod">
          <ac:chgData name="Rogers, Jacob Andrew" userId="9b42db71-9dab-4098-b9aa-a982a85429ed" providerId="ADAL" clId="{26F00F76-79F8-5E44-B207-7044C01451B4}" dt="2021-07-22T00:34:23.300" v="113" actId="114"/>
          <ac:spMkLst>
            <pc:docMk/>
            <pc:sldMk cId="1449193073" sldId="917"/>
            <ac:spMk id="33" creationId="{76B09CE2-8DB5-8741-A32C-692B47782DB8}"/>
          </ac:spMkLst>
        </pc:spChg>
        <pc:spChg chg="add del mod">
          <ac:chgData name="Rogers, Jacob Andrew" userId="9b42db71-9dab-4098-b9aa-a982a85429ed" providerId="ADAL" clId="{26F00F76-79F8-5E44-B207-7044C01451B4}" dt="2021-07-22T00:34:44.503" v="118" actId="478"/>
          <ac:spMkLst>
            <pc:docMk/>
            <pc:sldMk cId="1449193073" sldId="917"/>
            <ac:spMk id="35" creationId="{C66AF898-74FA-EB4B-87D4-F92DDDC0A4BE}"/>
          </ac:spMkLst>
        </pc:spChg>
        <pc:spChg chg="add mod">
          <ac:chgData name="Rogers, Jacob Andrew" userId="9b42db71-9dab-4098-b9aa-a982a85429ed" providerId="ADAL" clId="{26F00F76-79F8-5E44-B207-7044C01451B4}" dt="2021-07-22T14:58:52.998" v="6637" actId="113"/>
          <ac:spMkLst>
            <pc:docMk/>
            <pc:sldMk cId="1449193073" sldId="917"/>
            <ac:spMk id="36" creationId="{9EDBF265-7620-8944-B681-6A897E27B0B5}"/>
          </ac:spMkLst>
        </pc:spChg>
        <pc:spChg chg="add mod">
          <ac:chgData name="Rogers, Jacob Andrew" userId="9b42db71-9dab-4098-b9aa-a982a85429ed" providerId="ADAL" clId="{26F00F76-79F8-5E44-B207-7044C01451B4}" dt="2021-07-22T00:37:54.402" v="220" actId="1076"/>
          <ac:spMkLst>
            <pc:docMk/>
            <pc:sldMk cId="1449193073" sldId="917"/>
            <ac:spMk id="44" creationId="{608941D3-545C-314D-8EDA-AE2DDFA9B952}"/>
          </ac:spMkLst>
        </pc:spChg>
        <pc:spChg chg="add mod">
          <ac:chgData name="Rogers, Jacob Andrew" userId="9b42db71-9dab-4098-b9aa-a982a85429ed" providerId="ADAL" clId="{26F00F76-79F8-5E44-B207-7044C01451B4}" dt="2021-07-22T14:49:11.206" v="6084" actId="20577"/>
          <ac:spMkLst>
            <pc:docMk/>
            <pc:sldMk cId="1449193073" sldId="917"/>
            <ac:spMk id="50" creationId="{C2E3DB7A-5C41-2441-ADA5-A69CBAA1E7C5}"/>
          </ac:spMkLst>
        </pc:spChg>
        <pc:spChg chg="add mod">
          <ac:chgData name="Rogers, Jacob Andrew" userId="9b42db71-9dab-4098-b9aa-a982a85429ed" providerId="ADAL" clId="{26F00F76-79F8-5E44-B207-7044C01451B4}" dt="2021-07-22T15:16:02.564" v="6673" actId="20577"/>
          <ac:spMkLst>
            <pc:docMk/>
            <pc:sldMk cId="1449193073" sldId="917"/>
            <ac:spMk id="53" creationId="{2F12637D-7533-3146-84F9-F63104D68840}"/>
          </ac:spMkLst>
        </pc:spChg>
        <pc:spChg chg="add mod">
          <ac:chgData name="Rogers, Jacob Andrew" userId="9b42db71-9dab-4098-b9aa-a982a85429ed" providerId="ADAL" clId="{26F00F76-79F8-5E44-B207-7044C01451B4}" dt="2021-07-22T14:46:26.339" v="5895" actId="1076"/>
          <ac:spMkLst>
            <pc:docMk/>
            <pc:sldMk cId="1449193073" sldId="917"/>
            <ac:spMk id="54" creationId="{F77560E0-3970-EF41-B5CD-BA688CB28E5B}"/>
          </ac:spMkLst>
        </pc:spChg>
        <pc:grpChg chg="mod">
          <ac:chgData name="Rogers, Jacob Andrew" userId="9b42db71-9dab-4098-b9aa-a982a85429ed" providerId="ADAL" clId="{26F00F76-79F8-5E44-B207-7044C01451B4}" dt="2021-07-22T00:40:14.227" v="261" actId="1076"/>
          <ac:grpSpMkLst>
            <pc:docMk/>
            <pc:sldMk cId="1449193073" sldId="917"/>
            <ac:grpSpMk id="3" creationId="{C0F1C103-5A07-0A46-B9DC-ECF3B420DC69}"/>
          </ac:grpSpMkLst>
        </pc:grpChg>
        <pc:picChg chg="mod">
          <ac:chgData name="Rogers, Jacob Andrew" userId="9b42db71-9dab-4098-b9aa-a982a85429ed" providerId="ADAL" clId="{26F00F76-79F8-5E44-B207-7044C01451B4}" dt="2021-07-22T00:31:37.396" v="48" actId="29295"/>
          <ac:picMkLst>
            <pc:docMk/>
            <pc:sldMk cId="1449193073" sldId="917"/>
            <ac:picMk id="4" creationId="{5B001A8E-3BF5-5E4B-92F7-C1760AFA12EE}"/>
          </ac:picMkLst>
        </pc:picChg>
        <pc:cxnChg chg="del mod">
          <ac:chgData name="Rogers, Jacob Andrew" userId="9b42db71-9dab-4098-b9aa-a982a85429ed" providerId="ADAL" clId="{26F00F76-79F8-5E44-B207-7044C01451B4}" dt="2021-07-22T00:32:17.209" v="53" actId="478"/>
          <ac:cxnSpMkLst>
            <pc:docMk/>
            <pc:sldMk cId="1449193073" sldId="917"/>
            <ac:cxnSpMk id="25" creationId="{75D472ED-F33F-4E45-8DEA-B6D5BE47E853}"/>
          </ac:cxnSpMkLst>
        </pc:cxnChg>
        <pc:cxnChg chg="mod">
          <ac:chgData name="Rogers, Jacob Andrew" userId="9b42db71-9dab-4098-b9aa-a982a85429ed" providerId="ADAL" clId="{26F00F76-79F8-5E44-B207-7044C01451B4}" dt="2021-07-22T15:17:06.532" v="6686" actId="692"/>
          <ac:cxnSpMkLst>
            <pc:docMk/>
            <pc:sldMk cId="1449193073" sldId="917"/>
            <ac:cxnSpMk id="26" creationId="{4721D6E2-33CC-45BD-AA89-C687A62F4B16}"/>
          </ac:cxnSpMkLst>
        </pc:cxnChg>
        <pc:cxnChg chg="add mod">
          <ac:chgData name="Rogers, Jacob Andrew" userId="9b42db71-9dab-4098-b9aa-a982a85429ed" providerId="ADAL" clId="{26F00F76-79F8-5E44-B207-7044C01451B4}" dt="2021-07-22T15:17:06.532" v="6686" actId="692"/>
          <ac:cxnSpMkLst>
            <pc:docMk/>
            <pc:sldMk cId="1449193073" sldId="917"/>
            <ac:cxnSpMk id="31" creationId="{51B51CC1-BB0F-B846-B0E5-93D6148E1119}"/>
          </ac:cxnSpMkLst>
        </pc:cxnChg>
        <pc:cxnChg chg="add mod">
          <ac:chgData name="Rogers, Jacob Andrew" userId="9b42db71-9dab-4098-b9aa-a982a85429ed" providerId="ADAL" clId="{26F00F76-79F8-5E44-B207-7044C01451B4}" dt="2021-07-22T00:39:17.437" v="250" actId="692"/>
          <ac:cxnSpMkLst>
            <pc:docMk/>
            <pc:sldMk cId="1449193073" sldId="917"/>
            <ac:cxnSpMk id="41" creationId="{D3EE27A7-B15C-8341-9382-39368B08D55B}"/>
          </ac:cxnSpMkLst>
        </pc:cxnChg>
        <pc:cxnChg chg="add del mod">
          <ac:chgData name="Rogers, Jacob Andrew" userId="9b42db71-9dab-4098-b9aa-a982a85429ed" providerId="ADAL" clId="{26F00F76-79F8-5E44-B207-7044C01451B4}" dt="2021-07-22T00:37:48.123" v="219" actId="478"/>
          <ac:cxnSpMkLst>
            <pc:docMk/>
            <pc:sldMk cId="1449193073" sldId="917"/>
            <ac:cxnSpMk id="43" creationId="{A90C5275-0423-774C-BF84-ADABEC58CD77}"/>
          </ac:cxnSpMkLst>
        </pc:cxnChg>
        <pc:cxnChg chg="add mod">
          <ac:chgData name="Rogers, Jacob Andrew" userId="9b42db71-9dab-4098-b9aa-a982a85429ed" providerId="ADAL" clId="{26F00F76-79F8-5E44-B207-7044C01451B4}" dt="2021-07-22T00:39:00.791" v="246" actId="692"/>
          <ac:cxnSpMkLst>
            <pc:docMk/>
            <pc:sldMk cId="1449193073" sldId="917"/>
            <ac:cxnSpMk id="46" creationId="{786BCA06-3DA3-464C-886E-EE7A750C63CC}"/>
          </ac:cxnSpMkLst>
        </pc:cxnChg>
        <pc:cxnChg chg="add mod">
          <ac:chgData name="Rogers, Jacob Andrew" userId="9b42db71-9dab-4098-b9aa-a982a85429ed" providerId="ADAL" clId="{26F00F76-79F8-5E44-B207-7044C01451B4}" dt="2021-07-22T00:39:42.581" v="255" actId="1076"/>
          <ac:cxnSpMkLst>
            <pc:docMk/>
            <pc:sldMk cId="1449193073" sldId="917"/>
            <ac:cxnSpMk id="47" creationId="{A974B074-D2E5-4946-BC80-4E1D3C4882F0}"/>
          </ac:cxnSpMkLst>
        </pc:cxnChg>
        <pc:cxnChg chg="add mod">
          <ac:chgData name="Rogers, Jacob Andrew" userId="9b42db71-9dab-4098-b9aa-a982a85429ed" providerId="ADAL" clId="{26F00F76-79F8-5E44-B207-7044C01451B4}" dt="2021-07-22T00:39:52.310" v="257" actId="1076"/>
          <ac:cxnSpMkLst>
            <pc:docMk/>
            <pc:sldMk cId="1449193073" sldId="917"/>
            <ac:cxnSpMk id="49" creationId="{FC08C7BA-72E8-A640-9F53-8E6A37531230}"/>
          </ac:cxnSpMkLst>
        </pc:cxnChg>
        <pc:cxnChg chg="add mod">
          <ac:chgData name="Rogers, Jacob Andrew" userId="9b42db71-9dab-4098-b9aa-a982a85429ed" providerId="ADAL" clId="{26F00F76-79F8-5E44-B207-7044C01451B4}" dt="2021-07-22T14:46:26.339" v="5895" actId="1076"/>
          <ac:cxnSpMkLst>
            <pc:docMk/>
            <pc:sldMk cId="1449193073" sldId="917"/>
            <ac:cxnSpMk id="51" creationId="{A134DAC1-D6C8-4145-BF9D-ABDA53F3DCEE}"/>
          </ac:cxnSpMkLst>
        </pc:cxnChg>
        <pc:cxnChg chg="add mod">
          <ac:chgData name="Rogers, Jacob Andrew" userId="9b42db71-9dab-4098-b9aa-a982a85429ed" providerId="ADAL" clId="{26F00F76-79F8-5E44-B207-7044C01451B4}" dt="2021-07-22T14:46:26.339" v="5895" actId="1076"/>
          <ac:cxnSpMkLst>
            <pc:docMk/>
            <pc:sldMk cId="1449193073" sldId="917"/>
            <ac:cxnSpMk id="52" creationId="{D3EA128F-5377-B348-B140-1E5AB232BCCC}"/>
          </ac:cxnSpMkLst>
        </pc:cxnChg>
      </pc:sldChg>
      <pc:sldChg chg="addSp delSp modSp mod">
        <pc:chgData name="Rogers, Jacob Andrew" userId="9b42db71-9dab-4098-b9aa-a982a85429ed" providerId="ADAL" clId="{26F00F76-79F8-5E44-B207-7044C01451B4}" dt="2021-07-22T14:54:09.351" v="6350" actId="14100"/>
        <pc:sldMkLst>
          <pc:docMk/>
          <pc:sldMk cId="3409879515" sldId="918"/>
        </pc:sldMkLst>
        <pc:spChg chg="mod">
          <ac:chgData name="Rogers, Jacob Andrew" userId="9b42db71-9dab-4098-b9aa-a982a85429ed" providerId="ADAL" clId="{26F00F76-79F8-5E44-B207-7044C01451B4}" dt="2021-07-22T13:55:11.332" v="5062" actId="1076"/>
          <ac:spMkLst>
            <pc:docMk/>
            <pc:sldMk cId="3409879515" sldId="918"/>
            <ac:spMk id="2" creationId="{DF839B82-78E3-184F-8E48-0EE0951B2730}"/>
          </ac:spMkLst>
        </pc:spChg>
        <pc:spChg chg="mod">
          <ac:chgData name="Rogers, Jacob Andrew" userId="9b42db71-9dab-4098-b9aa-a982a85429ed" providerId="ADAL" clId="{26F00F76-79F8-5E44-B207-7044C01451B4}" dt="2021-07-22T13:48:07.971" v="4934" actId="1076"/>
          <ac:spMkLst>
            <pc:docMk/>
            <pc:sldMk cId="3409879515" sldId="918"/>
            <ac:spMk id="8" creationId="{FEA09133-60AA-C44F-A456-2F212506BAE6}"/>
          </ac:spMkLst>
        </pc:spChg>
        <pc:spChg chg="mod">
          <ac:chgData name="Rogers, Jacob Andrew" userId="9b42db71-9dab-4098-b9aa-a982a85429ed" providerId="ADAL" clId="{26F00F76-79F8-5E44-B207-7044C01451B4}" dt="2021-07-22T13:48:07.971" v="4934" actId="1076"/>
          <ac:spMkLst>
            <pc:docMk/>
            <pc:sldMk cId="3409879515" sldId="918"/>
            <ac:spMk id="9" creationId="{E2029393-4E10-D848-8EEB-EBA66A2ECCA0}"/>
          </ac:spMkLst>
        </pc:spChg>
        <pc:spChg chg="del mod">
          <ac:chgData name="Rogers, Jacob Andrew" userId="9b42db71-9dab-4098-b9aa-a982a85429ed" providerId="ADAL" clId="{26F00F76-79F8-5E44-B207-7044C01451B4}" dt="2021-07-22T13:52:07.405" v="4955" actId="478"/>
          <ac:spMkLst>
            <pc:docMk/>
            <pc:sldMk cId="3409879515" sldId="918"/>
            <ac:spMk id="13" creationId="{6F192613-1C82-9F42-959E-A8B8F1164FCB}"/>
          </ac:spMkLst>
        </pc:spChg>
        <pc:spChg chg="add mod">
          <ac:chgData name="Rogers, Jacob Andrew" userId="9b42db71-9dab-4098-b9aa-a982a85429ed" providerId="ADAL" clId="{26F00F76-79F8-5E44-B207-7044C01451B4}" dt="2021-07-22T14:04:47.839" v="5277" actId="1076"/>
          <ac:spMkLst>
            <pc:docMk/>
            <pc:sldMk cId="3409879515" sldId="918"/>
            <ac:spMk id="14" creationId="{97D1A646-716F-EC4B-B3B8-4845CB2E6F55}"/>
          </ac:spMkLst>
        </pc:spChg>
        <pc:spChg chg="add mod">
          <ac:chgData name="Rogers, Jacob Andrew" userId="9b42db71-9dab-4098-b9aa-a982a85429ed" providerId="ADAL" clId="{26F00F76-79F8-5E44-B207-7044C01451B4}" dt="2021-07-22T14:04:58.502" v="5294" actId="1036"/>
          <ac:spMkLst>
            <pc:docMk/>
            <pc:sldMk cId="3409879515" sldId="918"/>
            <ac:spMk id="17" creationId="{C548AC80-0276-684A-A8CE-CFDAEB7D2080}"/>
          </ac:spMkLst>
        </pc:spChg>
        <pc:spChg chg="add mod">
          <ac:chgData name="Rogers, Jacob Andrew" userId="9b42db71-9dab-4098-b9aa-a982a85429ed" providerId="ADAL" clId="{26F00F76-79F8-5E44-B207-7044C01451B4}" dt="2021-07-22T14:49:23.304" v="6085" actId="14100"/>
          <ac:spMkLst>
            <pc:docMk/>
            <pc:sldMk cId="3409879515" sldId="918"/>
            <ac:spMk id="18" creationId="{DF382B03-DA87-FF40-B60B-B878BF41E43E}"/>
          </ac:spMkLst>
        </pc:spChg>
        <pc:spChg chg="del mod">
          <ac:chgData name="Rogers, Jacob Andrew" userId="9b42db71-9dab-4098-b9aa-a982a85429ed" providerId="ADAL" clId="{26F00F76-79F8-5E44-B207-7044C01451B4}" dt="2021-07-22T14:45:04.574" v="5893" actId="478"/>
          <ac:spMkLst>
            <pc:docMk/>
            <pc:sldMk cId="3409879515" sldId="918"/>
            <ac:spMk id="19" creationId="{6ABE72E9-1094-47EE-8FFE-821010A306E7}"/>
          </ac:spMkLst>
        </pc:spChg>
        <pc:spChg chg="add mod">
          <ac:chgData name="Rogers, Jacob Andrew" userId="9b42db71-9dab-4098-b9aa-a982a85429ed" providerId="ADAL" clId="{26F00F76-79F8-5E44-B207-7044C01451B4}" dt="2021-07-22T14:42:18.040" v="5798" actId="1036"/>
          <ac:spMkLst>
            <pc:docMk/>
            <pc:sldMk cId="3409879515" sldId="918"/>
            <ac:spMk id="21" creationId="{EF12BBB9-C9DF-0A48-A887-694DE7D5A9B6}"/>
          </ac:spMkLst>
        </pc:spChg>
        <pc:spChg chg="add mod">
          <ac:chgData name="Rogers, Jacob Andrew" userId="9b42db71-9dab-4098-b9aa-a982a85429ed" providerId="ADAL" clId="{26F00F76-79F8-5E44-B207-7044C01451B4}" dt="2021-07-22T14:42:18.040" v="5798" actId="1036"/>
          <ac:spMkLst>
            <pc:docMk/>
            <pc:sldMk cId="3409879515" sldId="918"/>
            <ac:spMk id="22" creationId="{406184CD-40F5-D24B-85ED-F3F0FADAD00E}"/>
          </ac:spMkLst>
        </pc:spChg>
        <pc:spChg chg="del mod">
          <ac:chgData name="Rogers, Jacob Andrew" userId="9b42db71-9dab-4098-b9aa-a982a85429ed" providerId="ADAL" clId="{26F00F76-79F8-5E44-B207-7044C01451B4}" dt="2021-07-22T14:06:00.518" v="5349" actId="478"/>
          <ac:spMkLst>
            <pc:docMk/>
            <pc:sldMk cId="3409879515" sldId="918"/>
            <ac:spMk id="23" creationId="{FC9D20C1-242F-4361-8BAC-B950BFEFB8DF}"/>
          </ac:spMkLst>
        </pc:spChg>
        <pc:spChg chg="add mod">
          <ac:chgData name="Rogers, Jacob Andrew" userId="9b42db71-9dab-4098-b9aa-a982a85429ed" providerId="ADAL" clId="{26F00F76-79F8-5E44-B207-7044C01451B4}" dt="2021-07-22T14:42:18.040" v="5798" actId="1036"/>
          <ac:spMkLst>
            <pc:docMk/>
            <pc:sldMk cId="3409879515" sldId="918"/>
            <ac:spMk id="24" creationId="{3F7E2788-815F-0A4E-9B39-D9F1914AF42C}"/>
          </ac:spMkLst>
        </pc:spChg>
        <pc:spChg chg="add mod">
          <ac:chgData name="Rogers, Jacob Andrew" userId="9b42db71-9dab-4098-b9aa-a982a85429ed" providerId="ADAL" clId="{26F00F76-79F8-5E44-B207-7044C01451B4}" dt="2021-07-22T14:42:18.040" v="5798" actId="1036"/>
          <ac:spMkLst>
            <pc:docMk/>
            <pc:sldMk cId="3409879515" sldId="918"/>
            <ac:spMk id="28" creationId="{B9792EC3-E533-954C-955C-6C98ED6369CC}"/>
          </ac:spMkLst>
        </pc:spChg>
        <pc:spChg chg="add mod">
          <ac:chgData name="Rogers, Jacob Andrew" userId="9b42db71-9dab-4098-b9aa-a982a85429ed" providerId="ADAL" clId="{26F00F76-79F8-5E44-B207-7044C01451B4}" dt="2021-07-22T14:42:18.040" v="5798" actId="1036"/>
          <ac:spMkLst>
            <pc:docMk/>
            <pc:sldMk cId="3409879515" sldId="918"/>
            <ac:spMk id="29" creationId="{C8510830-CCF2-2442-95CD-259DE95BAAAD}"/>
          </ac:spMkLst>
        </pc:spChg>
        <pc:spChg chg="add mod">
          <ac:chgData name="Rogers, Jacob Andrew" userId="9b42db71-9dab-4098-b9aa-a982a85429ed" providerId="ADAL" clId="{26F00F76-79F8-5E44-B207-7044C01451B4}" dt="2021-07-22T14:42:18.040" v="5798" actId="1036"/>
          <ac:spMkLst>
            <pc:docMk/>
            <pc:sldMk cId="3409879515" sldId="918"/>
            <ac:spMk id="30" creationId="{A3820475-2DCC-574B-9FC2-489782BEA989}"/>
          </ac:spMkLst>
        </pc:spChg>
        <pc:spChg chg="add mod">
          <ac:chgData name="Rogers, Jacob Andrew" userId="9b42db71-9dab-4098-b9aa-a982a85429ed" providerId="ADAL" clId="{26F00F76-79F8-5E44-B207-7044C01451B4}" dt="2021-07-22T14:04:58.502" v="5294" actId="1036"/>
          <ac:spMkLst>
            <pc:docMk/>
            <pc:sldMk cId="3409879515" sldId="918"/>
            <ac:spMk id="31" creationId="{D4B8FA6A-58AD-0341-AEBD-8CF259C53398}"/>
          </ac:spMkLst>
        </pc:spChg>
        <pc:spChg chg="add mod">
          <ac:chgData name="Rogers, Jacob Andrew" userId="9b42db71-9dab-4098-b9aa-a982a85429ed" providerId="ADAL" clId="{26F00F76-79F8-5E44-B207-7044C01451B4}" dt="2021-07-22T14:04:58.502" v="5294" actId="1036"/>
          <ac:spMkLst>
            <pc:docMk/>
            <pc:sldMk cId="3409879515" sldId="918"/>
            <ac:spMk id="32" creationId="{46F60DB2-4848-374E-854E-068EDC8E65E3}"/>
          </ac:spMkLst>
        </pc:spChg>
        <pc:spChg chg="add mod">
          <ac:chgData name="Rogers, Jacob Andrew" userId="9b42db71-9dab-4098-b9aa-a982a85429ed" providerId="ADAL" clId="{26F00F76-79F8-5E44-B207-7044C01451B4}" dt="2021-07-22T14:04:58.502" v="5294" actId="1036"/>
          <ac:spMkLst>
            <pc:docMk/>
            <pc:sldMk cId="3409879515" sldId="918"/>
            <ac:spMk id="33" creationId="{49B05BC7-5674-6F48-99E9-505146821FCC}"/>
          </ac:spMkLst>
        </pc:spChg>
        <pc:spChg chg="add mod">
          <ac:chgData name="Rogers, Jacob Andrew" userId="9b42db71-9dab-4098-b9aa-a982a85429ed" providerId="ADAL" clId="{26F00F76-79F8-5E44-B207-7044C01451B4}" dt="2021-07-22T14:04:58.502" v="5294" actId="1036"/>
          <ac:spMkLst>
            <pc:docMk/>
            <pc:sldMk cId="3409879515" sldId="918"/>
            <ac:spMk id="34" creationId="{B2405445-6566-4842-B761-C7B42190F445}"/>
          </ac:spMkLst>
        </pc:spChg>
        <pc:spChg chg="add mod">
          <ac:chgData name="Rogers, Jacob Andrew" userId="9b42db71-9dab-4098-b9aa-a982a85429ed" providerId="ADAL" clId="{26F00F76-79F8-5E44-B207-7044C01451B4}" dt="2021-07-22T14:04:58.502" v="5294" actId="1036"/>
          <ac:spMkLst>
            <pc:docMk/>
            <pc:sldMk cId="3409879515" sldId="918"/>
            <ac:spMk id="35" creationId="{74B3F09A-3C57-FA4F-946C-0AF58B0D4683}"/>
          </ac:spMkLst>
        </pc:spChg>
        <pc:spChg chg="add mod">
          <ac:chgData name="Rogers, Jacob Andrew" userId="9b42db71-9dab-4098-b9aa-a982a85429ed" providerId="ADAL" clId="{26F00F76-79F8-5E44-B207-7044C01451B4}" dt="2021-07-22T14:04:58.502" v="5294" actId="1036"/>
          <ac:spMkLst>
            <pc:docMk/>
            <pc:sldMk cId="3409879515" sldId="918"/>
            <ac:spMk id="36" creationId="{324A5436-D7AE-F143-A6D2-5DE5ACABACD7}"/>
          </ac:spMkLst>
        </pc:spChg>
        <pc:spChg chg="add del mod">
          <ac:chgData name="Rogers, Jacob Andrew" userId="9b42db71-9dab-4098-b9aa-a982a85429ed" providerId="ADAL" clId="{26F00F76-79F8-5E44-B207-7044C01451B4}" dt="2021-07-22T14:06:00.518" v="5349" actId="478"/>
          <ac:spMkLst>
            <pc:docMk/>
            <pc:sldMk cId="3409879515" sldId="918"/>
            <ac:spMk id="38" creationId="{91EF572F-F1FE-5C46-8E64-DA01F35F53D1}"/>
          </ac:spMkLst>
        </pc:spChg>
        <pc:spChg chg="add del mod">
          <ac:chgData name="Rogers, Jacob Andrew" userId="9b42db71-9dab-4098-b9aa-a982a85429ed" providerId="ADAL" clId="{26F00F76-79F8-5E44-B207-7044C01451B4}" dt="2021-07-22T14:06:00.518" v="5349" actId="478"/>
          <ac:spMkLst>
            <pc:docMk/>
            <pc:sldMk cId="3409879515" sldId="918"/>
            <ac:spMk id="39" creationId="{ECFC03D1-CB15-F44E-B68D-F527D854AFC1}"/>
          </ac:spMkLst>
        </pc:spChg>
        <pc:spChg chg="add del mod">
          <ac:chgData name="Rogers, Jacob Andrew" userId="9b42db71-9dab-4098-b9aa-a982a85429ed" providerId="ADAL" clId="{26F00F76-79F8-5E44-B207-7044C01451B4}" dt="2021-07-22T14:06:00.518" v="5349" actId="478"/>
          <ac:spMkLst>
            <pc:docMk/>
            <pc:sldMk cId="3409879515" sldId="918"/>
            <ac:spMk id="41" creationId="{3637EBD7-A33C-A545-9689-C6FB93ECE918}"/>
          </ac:spMkLst>
        </pc:spChg>
        <pc:spChg chg="add del mod">
          <ac:chgData name="Rogers, Jacob Andrew" userId="9b42db71-9dab-4098-b9aa-a982a85429ed" providerId="ADAL" clId="{26F00F76-79F8-5E44-B207-7044C01451B4}" dt="2021-07-22T14:06:00.518" v="5349" actId="478"/>
          <ac:spMkLst>
            <pc:docMk/>
            <pc:sldMk cId="3409879515" sldId="918"/>
            <ac:spMk id="42" creationId="{D8FE4A62-9B0A-EE48-8B5F-4D69A93431B9}"/>
          </ac:spMkLst>
        </pc:spChg>
        <pc:spChg chg="add mod">
          <ac:chgData name="Rogers, Jacob Andrew" userId="9b42db71-9dab-4098-b9aa-a982a85429ed" providerId="ADAL" clId="{26F00F76-79F8-5E44-B207-7044C01451B4}" dt="2021-07-22T14:38:41.175" v="5691" actId="113"/>
          <ac:spMkLst>
            <pc:docMk/>
            <pc:sldMk cId="3409879515" sldId="918"/>
            <ac:spMk id="43" creationId="{B1068C4A-6125-E24D-9466-D62FBE902ECA}"/>
          </ac:spMkLst>
        </pc:spChg>
        <pc:spChg chg="add mod">
          <ac:chgData name="Rogers, Jacob Andrew" userId="9b42db71-9dab-4098-b9aa-a982a85429ed" providerId="ADAL" clId="{26F00F76-79F8-5E44-B207-7044C01451B4}" dt="2021-07-22T14:38:41.175" v="5691" actId="113"/>
          <ac:spMkLst>
            <pc:docMk/>
            <pc:sldMk cId="3409879515" sldId="918"/>
            <ac:spMk id="44" creationId="{11623EBD-5C39-524E-8BC4-8AEEB779F03E}"/>
          </ac:spMkLst>
        </pc:spChg>
        <pc:spChg chg="add mod">
          <ac:chgData name="Rogers, Jacob Andrew" userId="9b42db71-9dab-4098-b9aa-a982a85429ed" providerId="ADAL" clId="{26F00F76-79F8-5E44-B207-7044C01451B4}" dt="2021-07-22T14:38:41.175" v="5691" actId="113"/>
          <ac:spMkLst>
            <pc:docMk/>
            <pc:sldMk cId="3409879515" sldId="918"/>
            <ac:spMk id="45" creationId="{CDA99518-C787-5143-83A6-384698476FA9}"/>
          </ac:spMkLst>
        </pc:spChg>
        <pc:spChg chg="add mod">
          <ac:chgData name="Rogers, Jacob Andrew" userId="9b42db71-9dab-4098-b9aa-a982a85429ed" providerId="ADAL" clId="{26F00F76-79F8-5E44-B207-7044C01451B4}" dt="2021-07-22T14:38:41.175" v="5691" actId="113"/>
          <ac:spMkLst>
            <pc:docMk/>
            <pc:sldMk cId="3409879515" sldId="918"/>
            <ac:spMk id="46" creationId="{8F1963AA-32E5-9D49-B6C6-BCF9477CD48C}"/>
          </ac:spMkLst>
        </pc:spChg>
        <pc:spChg chg="add mod">
          <ac:chgData name="Rogers, Jacob Andrew" userId="9b42db71-9dab-4098-b9aa-a982a85429ed" providerId="ADAL" clId="{26F00F76-79F8-5E44-B207-7044C01451B4}" dt="2021-07-22T14:38:41.175" v="5691" actId="113"/>
          <ac:spMkLst>
            <pc:docMk/>
            <pc:sldMk cId="3409879515" sldId="918"/>
            <ac:spMk id="47" creationId="{312E286F-DF66-2642-90E0-44391DE65530}"/>
          </ac:spMkLst>
        </pc:spChg>
        <pc:spChg chg="add mod">
          <ac:chgData name="Rogers, Jacob Andrew" userId="9b42db71-9dab-4098-b9aa-a982a85429ed" providerId="ADAL" clId="{26F00F76-79F8-5E44-B207-7044C01451B4}" dt="2021-07-22T14:12:36.586" v="5415" actId="1076"/>
          <ac:spMkLst>
            <pc:docMk/>
            <pc:sldMk cId="3409879515" sldId="918"/>
            <ac:spMk id="55" creationId="{4EAEAE9E-2758-274E-AE6F-D9B65DD14129}"/>
          </ac:spMkLst>
        </pc:spChg>
        <pc:spChg chg="add mod">
          <ac:chgData name="Rogers, Jacob Andrew" userId="9b42db71-9dab-4098-b9aa-a982a85429ed" providerId="ADAL" clId="{26F00F76-79F8-5E44-B207-7044C01451B4}" dt="2021-07-22T14:14:26.796" v="5445" actId="1037"/>
          <ac:spMkLst>
            <pc:docMk/>
            <pc:sldMk cId="3409879515" sldId="918"/>
            <ac:spMk id="60" creationId="{B8873BFA-4E3B-D842-B6FE-043D23565382}"/>
          </ac:spMkLst>
        </pc:spChg>
        <pc:spChg chg="add mod">
          <ac:chgData name="Rogers, Jacob Andrew" userId="9b42db71-9dab-4098-b9aa-a982a85429ed" providerId="ADAL" clId="{26F00F76-79F8-5E44-B207-7044C01451B4}" dt="2021-07-22T14:15:56.648" v="5464" actId="1076"/>
          <ac:spMkLst>
            <pc:docMk/>
            <pc:sldMk cId="3409879515" sldId="918"/>
            <ac:spMk id="70" creationId="{3FD6134B-1A17-9842-AEEA-146A856980FC}"/>
          </ac:spMkLst>
        </pc:spChg>
        <pc:spChg chg="add mod">
          <ac:chgData name="Rogers, Jacob Andrew" userId="9b42db71-9dab-4098-b9aa-a982a85429ed" providerId="ADAL" clId="{26F00F76-79F8-5E44-B207-7044C01451B4}" dt="2021-07-22T14:25:15.717" v="5466" actId="1076"/>
          <ac:spMkLst>
            <pc:docMk/>
            <pc:sldMk cId="3409879515" sldId="918"/>
            <ac:spMk id="74" creationId="{913E9C0F-D8FE-E749-A354-0487C6A574AF}"/>
          </ac:spMkLst>
        </pc:spChg>
        <pc:spChg chg="add mod">
          <ac:chgData name="Rogers, Jacob Andrew" userId="9b42db71-9dab-4098-b9aa-a982a85429ed" providerId="ADAL" clId="{26F00F76-79F8-5E44-B207-7044C01451B4}" dt="2021-07-22T14:36:47.330" v="5641" actId="1037"/>
          <ac:spMkLst>
            <pc:docMk/>
            <pc:sldMk cId="3409879515" sldId="918"/>
            <ac:spMk id="76" creationId="{059E37B5-5CDA-6746-98C0-E4CC1D9E0F96}"/>
          </ac:spMkLst>
        </pc:spChg>
        <pc:spChg chg="add del mod">
          <ac:chgData name="Rogers, Jacob Andrew" userId="9b42db71-9dab-4098-b9aa-a982a85429ed" providerId="ADAL" clId="{26F00F76-79F8-5E44-B207-7044C01451B4}" dt="2021-07-22T14:38:25.145" v="5688" actId="478"/>
          <ac:spMkLst>
            <pc:docMk/>
            <pc:sldMk cId="3409879515" sldId="918"/>
            <ac:spMk id="78" creationId="{DB75213C-14F1-4A4A-A533-7B7415346235}"/>
          </ac:spMkLst>
        </pc:spChg>
        <pc:spChg chg="add mod">
          <ac:chgData name="Rogers, Jacob Andrew" userId="9b42db71-9dab-4098-b9aa-a982a85429ed" providerId="ADAL" clId="{26F00F76-79F8-5E44-B207-7044C01451B4}" dt="2021-07-22T14:42:42.460" v="5824" actId="1035"/>
          <ac:spMkLst>
            <pc:docMk/>
            <pc:sldMk cId="3409879515" sldId="918"/>
            <ac:spMk id="80" creationId="{32D61D9D-2DB3-C34E-B310-78877E477762}"/>
          </ac:spMkLst>
        </pc:spChg>
        <pc:spChg chg="add mod">
          <ac:chgData name="Rogers, Jacob Andrew" userId="9b42db71-9dab-4098-b9aa-a982a85429ed" providerId="ADAL" clId="{26F00F76-79F8-5E44-B207-7044C01451B4}" dt="2021-07-22T14:43:01.781" v="5859" actId="1035"/>
          <ac:spMkLst>
            <pc:docMk/>
            <pc:sldMk cId="3409879515" sldId="918"/>
            <ac:spMk id="82" creationId="{496C6679-883B-214F-A80A-7025AECD93D1}"/>
          </ac:spMkLst>
        </pc:spChg>
        <pc:spChg chg="add mod">
          <ac:chgData name="Rogers, Jacob Andrew" userId="9b42db71-9dab-4098-b9aa-a982a85429ed" providerId="ADAL" clId="{26F00F76-79F8-5E44-B207-7044C01451B4}" dt="2021-07-22T14:36:41.163" v="5630" actId="1038"/>
          <ac:spMkLst>
            <pc:docMk/>
            <pc:sldMk cId="3409879515" sldId="918"/>
            <ac:spMk id="85" creationId="{77E2DB23-833C-6341-B3C0-3D1D2C44DF38}"/>
          </ac:spMkLst>
        </pc:spChg>
        <pc:spChg chg="add mod">
          <ac:chgData name="Rogers, Jacob Andrew" userId="9b42db71-9dab-4098-b9aa-a982a85429ed" providerId="ADAL" clId="{26F00F76-79F8-5E44-B207-7044C01451B4}" dt="2021-07-22T14:38:57.811" v="5697" actId="20577"/>
          <ac:spMkLst>
            <pc:docMk/>
            <pc:sldMk cId="3409879515" sldId="918"/>
            <ac:spMk id="86" creationId="{B18E20DF-5C51-F745-92D5-09F032E93A22}"/>
          </ac:spMkLst>
        </pc:spChg>
        <pc:spChg chg="add del mod">
          <ac:chgData name="Rogers, Jacob Andrew" userId="9b42db71-9dab-4098-b9aa-a982a85429ed" providerId="ADAL" clId="{26F00F76-79F8-5E44-B207-7044C01451B4}" dt="2021-07-22T14:37:48.353" v="5681"/>
          <ac:spMkLst>
            <pc:docMk/>
            <pc:sldMk cId="3409879515" sldId="918"/>
            <ac:spMk id="87" creationId="{E36DBF4E-6E45-4841-8D05-AAA0DF52D9F4}"/>
          </ac:spMkLst>
        </pc:spChg>
        <pc:spChg chg="add del mod">
          <ac:chgData name="Rogers, Jacob Andrew" userId="9b42db71-9dab-4098-b9aa-a982a85429ed" providerId="ADAL" clId="{26F00F76-79F8-5E44-B207-7044C01451B4}" dt="2021-07-22T14:37:48.353" v="5681"/>
          <ac:spMkLst>
            <pc:docMk/>
            <pc:sldMk cId="3409879515" sldId="918"/>
            <ac:spMk id="89" creationId="{120494D0-5D8D-9D44-81DB-A63711C42DDA}"/>
          </ac:spMkLst>
        </pc:spChg>
        <pc:spChg chg="add mod">
          <ac:chgData name="Rogers, Jacob Andrew" userId="9b42db71-9dab-4098-b9aa-a982a85429ed" providerId="ADAL" clId="{26F00F76-79F8-5E44-B207-7044C01451B4}" dt="2021-07-22T14:39:13.807" v="5730" actId="20577"/>
          <ac:spMkLst>
            <pc:docMk/>
            <pc:sldMk cId="3409879515" sldId="918"/>
            <ac:spMk id="91" creationId="{D262390E-FBB3-4E4A-A235-4B79CB9FC317}"/>
          </ac:spMkLst>
        </pc:spChg>
        <pc:spChg chg="add mod">
          <ac:chgData name="Rogers, Jacob Andrew" userId="9b42db71-9dab-4098-b9aa-a982a85429ed" providerId="ADAL" clId="{26F00F76-79F8-5E44-B207-7044C01451B4}" dt="2021-07-22T14:50:08.580" v="6100" actId="1037"/>
          <ac:spMkLst>
            <pc:docMk/>
            <pc:sldMk cId="3409879515" sldId="918"/>
            <ac:spMk id="97" creationId="{DD70CA6D-BF82-B643-ABCF-A589F9953854}"/>
          </ac:spMkLst>
        </pc:spChg>
        <pc:spChg chg="add mod">
          <ac:chgData name="Rogers, Jacob Andrew" userId="9b42db71-9dab-4098-b9aa-a982a85429ed" providerId="ADAL" clId="{26F00F76-79F8-5E44-B207-7044C01451B4}" dt="2021-07-22T14:50:08.580" v="6100" actId="1037"/>
          <ac:spMkLst>
            <pc:docMk/>
            <pc:sldMk cId="3409879515" sldId="918"/>
            <ac:spMk id="101" creationId="{2CFE126C-D2C3-3A44-85FE-DB8C2DA5E921}"/>
          </ac:spMkLst>
        </pc:spChg>
        <pc:spChg chg="add mod">
          <ac:chgData name="Rogers, Jacob Andrew" userId="9b42db71-9dab-4098-b9aa-a982a85429ed" providerId="ADAL" clId="{26F00F76-79F8-5E44-B207-7044C01451B4}" dt="2021-07-22T14:44:53.430" v="5892" actId="1038"/>
          <ac:spMkLst>
            <pc:docMk/>
            <pc:sldMk cId="3409879515" sldId="918"/>
            <ac:spMk id="103" creationId="{147B0261-CEAA-9F4E-9AF4-1D04CE5868D5}"/>
          </ac:spMkLst>
        </pc:spChg>
        <pc:spChg chg="add mod">
          <ac:chgData name="Rogers, Jacob Andrew" userId="9b42db71-9dab-4098-b9aa-a982a85429ed" providerId="ADAL" clId="{26F00F76-79F8-5E44-B207-7044C01451B4}" dt="2021-07-22T14:44:53.430" v="5892" actId="1038"/>
          <ac:spMkLst>
            <pc:docMk/>
            <pc:sldMk cId="3409879515" sldId="918"/>
            <ac:spMk id="105" creationId="{0E77DBFE-45D1-E74A-B494-DA9FCD40866D}"/>
          </ac:spMkLst>
        </pc:spChg>
        <pc:spChg chg="add del mod">
          <ac:chgData name="Rogers, Jacob Andrew" userId="9b42db71-9dab-4098-b9aa-a982a85429ed" providerId="ADAL" clId="{26F00F76-79F8-5E44-B207-7044C01451B4}" dt="2021-07-22T14:49:54.086" v="6092"/>
          <ac:spMkLst>
            <pc:docMk/>
            <pc:sldMk cId="3409879515" sldId="918"/>
            <ac:spMk id="106" creationId="{1EBEF01D-29B3-6941-A371-4B5D49D4FC3F}"/>
          </ac:spMkLst>
        </pc:spChg>
        <pc:spChg chg="add mod">
          <ac:chgData name="Rogers, Jacob Andrew" userId="9b42db71-9dab-4098-b9aa-a982a85429ed" providerId="ADAL" clId="{26F00F76-79F8-5E44-B207-7044C01451B4}" dt="2021-07-22T14:54:09.351" v="6350" actId="14100"/>
          <ac:spMkLst>
            <pc:docMk/>
            <pc:sldMk cId="3409879515" sldId="918"/>
            <ac:spMk id="107" creationId="{A12918E0-6224-3B4B-A604-85BDA1F87BA0}"/>
          </ac:spMkLst>
        </pc:spChg>
        <pc:grpChg chg="del">
          <ac:chgData name="Rogers, Jacob Andrew" userId="9b42db71-9dab-4098-b9aa-a982a85429ed" providerId="ADAL" clId="{26F00F76-79F8-5E44-B207-7044C01451B4}" dt="2021-07-22T13:48:13.966" v="4937" actId="478"/>
          <ac:grpSpMkLst>
            <pc:docMk/>
            <pc:sldMk cId="3409879515" sldId="918"/>
            <ac:grpSpMk id="12" creationId="{21D70F2D-BE3A-5644-A69E-3C82CF7D93B9}"/>
          </ac:grpSpMkLst>
        </pc:grpChg>
        <pc:picChg chg="add mod">
          <ac:chgData name="Rogers, Jacob Andrew" userId="9b42db71-9dab-4098-b9aa-a982a85429ed" providerId="ADAL" clId="{26F00F76-79F8-5E44-B207-7044C01451B4}" dt="2021-07-22T14:09:44.390" v="5373" actId="1035"/>
          <ac:picMkLst>
            <pc:docMk/>
            <pc:sldMk cId="3409879515" sldId="918"/>
            <ac:picMk id="6" creationId="{DD722FEF-8CCA-F744-A3B1-DD8897FAC634}"/>
          </ac:picMkLst>
        </pc:picChg>
        <pc:picChg chg="add mod">
          <ac:chgData name="Rogers, Jacob Andrew" userId="9b42db71-9dab-4098-b9aa-a982a85429ed" providerId="ADAL" clId="{26F00F76-79F8-5E44-B207-7044C01451B4}" dt="2021-07-22T14:09:44.390" v="5373" actId="1035"/>
          <ac:picMkLst>
            <pc:docMk/>
            <pc:sldMk cId="3409879515" sldId="918"/>
            <ac:picMk id="10" creationId="{4F94C278-0F3E-2143-8DAA-841CAE3E91E3}"/>
          </ac:picMkLst>
        </pc:picChg>
        <pc:picChg chg="add mod">
          <ac:chgData name="Rogers, Jacob Andrew" userId="9b42db71-9dab-4098-b9aa-a982a85429ed" providerId="ADAL" clId="{26F00F76-79F8-5E44-B207-7044C01451B4}" dt="2021-07-22T14:09:44.390" v="5373" actId="1035"/>
          <ac:picMkLst>
            <pc:docMk/>
            <pc:sldMk cId="3409879515" sldId="918"/>
            <ac:picMk id="16" creationId="{C8F9487A-0D9B-0147-95C7-44503C35AD6A}"/>
          </ac:picMkLst>
        </pc:picChg>
        <pc:picChg chg="add del mod">
          <ac:chgData name="Rogers, Jacob Andrew" userId="9b42db71-9dab-4098-b9aa-a982a85429ed" providerId="ADAL" clId="{26F00F76-79F8-5E44-B207-7044C01451B4}" dt="2021-07-22T14:00:51.585" v="5181" actId="478"/>
          <ac:picMkLst>
            <pc:docMk/>
            <pc:sldMk cId="3409879515" sldId="918"/>
            <ac:picMk id="25" creationId="{3442B744-B408-5249-B7C8-34D63673AEFB}"/>
          </ac:picMkLst>
        </pc:picChg>
        <pc:picChg chg="add del mod">
          <ac:chgData name="Rogers, Jacob Andrew" userId="9b42db71-9dab-4098-b9aa-a982a85429ed" providerId="ADAL" clId="{26F00F76-79F8-5E44-B207-7044C01451B4}" dt="2021-07-22T14:09:59.424" v="5376" actId="478"/>
          <ac:picMkLst>
            <pc:docMk/>
            <pc:sldMk cId="3409879515" sldId="918"/>
            <ac:picMk id="26" creationId="{A44F2FCC-D385-1F41-8EAD-1FDDA9941EC3}"/>
          </ac:picMkLst>
        </pc:picChg>
        <pc:picChg chg="add del mod">
          <ac:chgData name="Rogers, Jacob Andrew" userId="9b42db71-9dab-4098-b9aa-a982a85429ed" providerId="ADAL" clId="{26F00F76-79F8-5E44-B207-7044C01451B4}" dt="2021-07-22T14:02:25.667" v="5232" actId="478"/>
          <ac:picMkLst>
            <pc:docMk/>
            <pc:sldMk cId="3409879515" sldId="918"/>
            <ac:picMk id="27" creationId="{D2CC64A7-8ADD-0441-8C63-1F1768F1E3BB}"/>
          </ac:picMkLst>
        </pc:picChg>
        <pc:picChg chg="add del mod">
          <ac:chgData name="Rogers, Jacob Andrew" userId="9b42db71-9dab-4098-b9aa-a982a85429ed" providerId="ADAL" clId="{26F00F76-79F8-5E44-B207-7044C01451B4}" dt="2021-07-22T14:09:59.424" v="5376" actId="478"/>
          <ac:picMkLst>
            <pc:docMk/>
            <pc:sldMk cId="3409879515" sldId="918"/>
            <ac:picMk id="37" creationId="{E3D2043D-8324-4848-8F9C-0CF21EF620CF}"/>
          </ac:picMkLst>
        </pc:picChg>
        <pc:picChg chg="add del mod">
          <ac:chgData name="Rogers, Jacob Andrew" userId="9b42db71-9dab-4098-b9aa-a982a85429ed" providerId="ADAL" clId="{26F00F76-79F8-5E44-B207-7044C01451B4}" dt="2021-07-22T14:09:59.424" v="5376" actId="478"/>
          <ac:picMkLst>
            <pc:docMk/>
            <pc:sldMk cId="3409879515" sldId="918"/>
            <ac:picMk id="40" creationId="{4A8BB8CB-ACBD-3B4F-9F74-0B01C8CC28A3}"/>
          </ac:picMkLst>
        </pc:picChg>
        <pc:picChg chg="add mod">
          <ac:chgData name="Rogers, Jacob Andrew" userId="9b42db71-9dab-4098-b9aa-a982a85429ed" providerId="ADAL" clId="{26F00F76-79F8-5E44-B207-7044C01451B4}" dt="2021-07-22T14:10:08.296" v="5377" actId="1076"/>
          <ac:picMkLst>
            <pc:docMk/>
            <pc:sldMk cId="3409879515" sldId="918"/>
            <ac:picMk id="48" creationId="{2D61ACEB-10A3-BA46-B803-ED8D75AA1C99}"/>
          </ac:picMkLst>
        </pc:picChg>
        <pc:picChg chg="add mod">
          <ac:chgData name="Rogers, Jacob Andrew" userId="9b42db71-9dab-4098-b9aa-a982a85429ed" providerId="ADAL" clId="{26F00F76-79F8-5E44-B207-7044C01451B4}" dt="2021-07-22T14:41:20.488" v="5760" actId="166"/>
          <ac:picMkLst>
            <pc:docMk/>
            <pc:sldMk cId="3409879515" sldId="918"/>
            <ac:picMk id="49" creationId="{9E2197CC-900C-964C-B91B-2C3CDFDFFAF3}"/>
          </ac:picMkLst>
        </pc:picChg>
        <pc:picChg chg="add mod">
          <ac:chgData name="Rogers, Jacob Andrew" userId="9b42db71-9dab-4098-b9aa-a982a85429ed" providerId="ADAL" clId="{26F00F76-79F8-5E44-B207-7044C01451B4}" dt="2021-07-22T14:10:08.296" v="5377" actId="1076"/>
          <ac:picMkLst>
            <pc:docMk/>
            <pc:sldMk cId="3409879515" sldId="918"/>
            <ac:picMk id="50" creationId="{E6692AFA-FFCB-3A43-B75B-2AAEC1060BF6}"/>
          </ac:picMkLst>
        </pc:picChg>
        <pc:cxnChg chg="del mod">
          <ac:chgData name="Rogers, Jacob Andrew" userId="9b42db71-9dab-4098-b9aa-a982a85429ed" providerId="ADAL" clId="{26F00F76-79F8-5E44-B207-7044C01451B4}" dt="2021-07-22T14:45:04.574" v="5893" actId="478"/>
          <ac:cxnSpMkLst>
            <pc:docMk/>
            <pc:sldMk cId="3409879515" sldId="918"/>
            <ac:cxnSpMk id="15" creationId="{CFCAE8F9-1D77-46C4-8274-BF91E7C4A016}"/>
          </ac:cxnSpMkLst>
        </pc:cxnChg>
        <pc:cxnChg chg="mod">
          <ac:chgData name="Rogers, Jacob Andrew" userId="9b42db71-9dab-4098-b9aa-a982a85429ed" providerId="ADAL" clId="{26F00F76-79F8-5E44-B207-7044C01451B4}" dt="2021-07-22T14:39:47.046" v="5736" actId="692"/>
          <ac:cxnSpMkLst>
            <pc:docMk/>
            <pc:sldMk cId="3409879515" sldId="918"/>
            <ac:cxnSpMk id="20" creationId="{20E42F42-5660-4B75-9F62-C46AE16B9A47}"/>
          </ac:cxnSpMkLst>
        </pc:cxnChg>
        <pc:cxnChg chg="add mod">
          <ac:chgData name="Rogers, Jacob Andrew" userId="9b42db71-9dab-4098-b9aa-a982a85429ed" providerId="ADAL" clId="{26F00F76-79F8-5E44-B207-7044C01451B4}" dt="2021-07-22T14:40:01.289" v="5738" actId="692"/>
          <ac:cxnSpMkLst>
            <pc:docMk/>
            <pc:sldMk cId="3409879515" sldId="918"/>
            <ac:cxnSpMk id="57" creationId="{06D3F2D4-2F8C-5D4E-9339-A6CF4B25FF28}"/>
          </ac:cxnSpMkLst>
        </pc:cxnChg>
        <pc:cxnChg chg="add mod">
          <ac:chgData name="Rogers, Jacob Andrew" userId="9b42db71-9dab-4098-b9aa-a982a85429ed" providerId="ADAL" clId="{26F00F76-79F8-5E44-B207-7044C01451B4}" dt="2021-07-22T14:40:01.289" v="5738" actId="692"/>
          <ac:cxnSpMkLst>
            <pc:docMk/>
            <pc:sldMk cId="3409879515" sldId="918"/>
            <ac:cxnSpMk id="63" creationId="{75658BF9-406D-D942-A3D1-EB0008CA6254}"/>
          </ac:cxnSpMkLst>
        </pc:cxnChg>
        <pc:cxnChg chg="add mod">
          <ac:chgData name="Rogers, Jacob Andrew" userId="9b42db71-9dab-4098-b9aa-a982a85429ed" providerId="ADAL" clId="{26F00F76-79F8-5E44-B207-7044C01451B4}" dt="2021-07-22T14:40:01.289" v="5738" actId="692"/>
          <ac:cxnSpMkLst>
            <pc:docMk/>
            <pc:sldMk cId="3409879515" sldId="918"/>
            <ac:cxnSpMk id="68" creationId="{425AD286-F200-574D-804A-B766D536CB4D}"/>
          </ac:cxnSpMkLst>
        </pc:cxnChg>
        <pc:cxnChg chg="add mod">
          <ac:chgData name="Rogers, Jacob Andrew" userId="9b42db71-9dab-4098-b9aa-a982a85429ed" providerId="ADAL" clId="{26F00F76-79F8-5E44-B207-7044C01451B4}" dt="2021-07-22T14:40:01.289" v="5738" actId="692"/>
          <ac:cxnSpMkLst>
            <pc:docMk/>
            <pc:sldMk cId="3409879515" sldId="918"/>
            <ac:cxnSpMk id="69" creationId="{5C85F08F-547A-714B-8A0C-6C69321938EE}"/>
          </ac:cxnSpMkLst>
        </pc:cxnChg>
        <pc:cxnChg chg="add mod">
          <ac:chgData name="Rogers, Jacob Andrew" userId="9b42db71-9dab-4098-b9aa-a982a85429ed" providerId="ADAL" clId="{26F00F76-79F8-5E44-B207-7044C01451B4}" dt="2021-07-22T14:40:01.289" v="5738" actId="692"/>
          <ac:cxnSpMkLst>
            <pc:docMk/>
            <pc:sldMk cId="3409879515" sldId="918"/>
            <ac:cxnSpMk id="71" creationId="{7D8E62FC-0280-9942-B924-376C85F2B09E}"/>
          </ac:cxnSpMkLst>
        </pc:cxnChg>
        <pc:cxnChg chg="add mod">
          <ac:chgData name="Rogers, Jacob Andrew" userId="9b42db71-9dab-4098-b9aa-a982a85429ed" providerId="ADAL" clId="{26F00F76-79F8-5E44-B207-7044C01451B4}" dt="2021-07-22T14:40:01.289" v="5738" actId="692"/>
          <ac:cxnSpMkLst>
            <pc:docMk/>
            <pc:sldMk cId="3409879515" sldId="918"/>
            <ac:cxnSpMk id="72" creationId="{54C53154-42F6-8F42-8AF9-8F6A42B8DDC7}"/>
          </ac:cxnSpMkLst>
        </pc:cxnChg>
        <pc:cxnChg chg="add mod">
          <ac:chgData name="Rogers, Jacob Andrew" userId="9b42db71-9dab-4098-b9aa-a982a85429ed" providerId="ADAL" clId="{26F00F76-79F8-5E44-B207-7044C01451B4}" dt="2021-07-22T14:39:47.046" v="5736" actId="692"/>
          <ac:cxnSpMkLst>
            <pc:docMk/>
            <pc:sldMk cId="3409879515" sldId="918"/>
            <ac:cxnSpMk id="73" creationId="{D3F09557-580D-2F49-952E-729DE04EB6E3}"/>
          </ac:cxnSpMkLst>
        </pc:cxnChg>
        <pc:cxnChg chg="add mod">
          <ac:chgData name="Rogers, Jacob Andrew" userId="9b42db71-9dab-4098-b9aa-a982a85429ed" providerId="ADAL" clId="{26F00F76-79F8-5E44-B207-7044C01451B4}" dt="2021-07-22T14:39:37.499" v="5734" actId="692"/>
          <ac:cxnSpMkLst>
            <pc:docMk/>
            <pc:sldMk cId="3409879515" sldId="918"/>
            <ac:cxnSpMk id="75" creationId="{6439FC7F-2D65-1440-B3EA-07DF5F379E70}"/>
          </ac:cxnSpMkLst>
        </pc:cxnChg>
        <pc:cxnChg chg="add del mod">
          <ac:chgData name="Rogers, Jacob Andrew" userId="9b42db71-9dab-4098-b9aa-a982a85429ed" providerId="ADAL" clId="{26F00F76-79F8-5E44-B207-7044C01451B4}" dt="2021-07-22T14:38:25.145" v="5688" actId="478"/>
          <ac:cxnSpMkLst>
            <pc:docMk/>
            <pc:sldMk cId="3409879515" sldId="918"/>
            <ac:cxnSpMk id="77" creationId="{6C26AEE0-A167-CC48-8D8A-FBF53AE33DE5}"/>
          </ac:cxnSpMkLst>
        </pc:cxnChg>
        <pc:cxnChg chg="add mod">
          <ac:chgData name="Rogers, Jacob Andrew" userId="9b42db71-9dab-4098-b9aa-a982a85429ed" providerId="ADAL" clId="{26F00F76-79F8-5E44-B207-7044C01451B4}" dt="2021-07-22T14:39:47.046" v="5736" actId="692"/>
          <ac:cxnSpMkLst>
            <pc:docMk/>
            <pc:sldMk cId="3409879515" sldId="918"/>
            <ac:cxnSpMk id="79" creationId="{BB0319D0-1F93-1A41-9325-C1C70A4EF749}"/>
          </ac:cxnSpMkLst>
        </pc:cxnChg>
        <pc:cxnChg chg="add mod">
          <ac:chgData name="Rogers, Jacob Andrew" userId="9b42db71-9dab-4098-b9aa-a982a85429ed" providerId="ADAL" clId="{26F00F76-79F8-5E44-B207-7044C01451B4}" dt="2021-07-22T14:39:47.046" v="5736" actId="692"/>
          <ac:cxnSpMkLst>
            <pc:docMk/>
            <pc:sldMk cId="3409879515" sldId="918"/>
            <ac:cxnSpMk id="81" creationId="{6C1DBC7A-400B-FA44-AB12-AF113355CE22}"/>
          </ac:cxnSpMkLst>
        </pc:cxnChg>
        <pc:cxnChg chg="add mod">
          <ac:chgData name="Rogers, Jacob Andrew" userId="9b42db71-9dab-4098-b9aa-a982a85429ed" providerId="ADAL" clId="{26F00F76-79F8-5E44-B207-7044C01451B4}" dt="2021-07-22T14:39:29.315" v="5732" actId="692"/>
          <ac:cxnSpMkLst>
            <pc:docMk/>
            <pc:sldMk cId="3409879515" sldId="918"/>
            <ac:cxnSpMk id="83" creationId="{3FD62E91-3A24-C94D-AE6B-F2B33D89622A}"/>
          </ac:cxnSpMkLst>
        </pc:cxnChg>
        <pc:cxnChg chg="add mod">
          <ac:chgData name="Rogers, Jacob Andrew" userId="9b42db71-9dab-4098-b9aa-a982a85429ed" providerId="ADAL" clId="{26F00F76-79F8-5E44-B207-7044C01451B4}" dt="2021-07-22T14:39:47.046" v="5736" actId="692"/>
          <ac:cxnSpMkLst>
            <pc:docMk/>
            <pc:sldMk cId="3409879515" sldId="918"/>
            <ac:cxnSpMk id="84" creationId="{8BA7CB51-05C9-6F43-A720-C397F005A7B2}"/>
          </ac:cxnSpMkLst>
        </pc:cxnChg>
        <pc:cxnChg chg="add del mod">
          <ac:chgData name="Rogers, Jacob Andrew" userId="9b42db71-9dab-4098-b9aa-a982a85429ed" providerId="ADAL" clId="{26F00F76-79F8-5E44-B207-7044C01451B4}" dt="2021-07-22T14:37:48.353" v="5681"/>
          <ac:cxnSpMkLst>
            <pc:docMk/>
            <pc:sldMk cId="3409879515" sldId="918"/>
            <ac:cxnSpMk id="88" creationId="{B843EBBC-C269-2347-A480-F3AB09DAAF10}"/>
          </ac:cxnSpMkLst>
        </pc:cxnChg>
        <pc:cxnChg chg="add mod">
          <ac:chgData name="Rogers, Jacob Andrew" userId="9b42db71-9dab-4098-b9aa-a982a85429ed" providerId="ADAL" clId="{26F00F76-79F8-5E44-B207-7044C01451B4}" dt="2021-07-22T14:39:47.046" v="5736" actId="692"/>
          <ac:cxnSpMkLst>
            <pc:docMk/>
            <pc:sldMk cId="3409879515" sldId="918"/>
            <ac:cxnSpMk id="90" creationId="{7A6D55E7-609B-AC4A-90D7-AEF4BA5E85DA}"/>
          </ac:cxnSpMkLst>
        </pc:cxnChg>
        <pc:cxnChg chg="add mod">
          <ac:chgData name="Rogers, Jacob Andrew" userId="9b42db71-9dab-4098-b9aa-a982a85429ed" providerId="ADAL" clId="{26F00F76-79F8-5E44-B207-7044C01451B4}" dt="2021-07-22T14:41:35.699" v="5787" actId="1036"/>
          <ac:cxnSpMkLst>
            <pc:docMk/>
            <pc:sldMk cId="3409879515" sldId="918"/>
            <ac:cxnSpMk id="92" creationId="{8877719F-BB23-B44B-9D80-04FD955D85EC}"/>
          </ac:cxnSpMkLst>
        </pc:cxnChg>
        <pc:cxnChg chg="add mod">
          <ac:chgData name="Rogers, Jacob Andrew" userId="9b42db71-9dab-4098-b9aa-a982a85429ed" providerId="ADAL" clId="{26F00F76-79F8-5E44-B207-7044C01451B4}" dt="2021-07-22T14:41:35.699" v="5787" actId="1036"/>
          <ac:cxnSpMkLst>
            <pc:docMk/>
            <pc:sldMk cId="3409879515" sldId="918"/>
            <ac:cxnSpMk id="95" creationId="{E6CCFD97-D708-074E-B62F-E87057EF28E5}"/>
          </ac:cxnSpMkLst>
        </pc:cxnChg>
        <pc:cxnChg chg="add mod">
          <ac:chgData name="Rogers, Jacob Andrew" userId="9b42db71-9dab-4098-b9aa-a982a85429ed" providerId="ADAL" clId="{26F00F76-79F8-5E44-B207-7044C01451B4}" dt="2021-07-22T14:41:35.699" v="5787" actId="1036"/>
          <ac:cxnSpMkLst>
            <pc:docMk/>
            <pc:sldMk cId="3409879515" sldId="918"/>
            <ac:cxnSpMk id="96" creationId="{F84C5231-BC48-1842-AD54-20D02C5DCF9D}"/>
          </ac:cxnSpMkLst>
        </pc:cxnChg>
        <pc:cxnChg chg="add mod">
          <ac:chgData name="Rogers, Jacob Andrew" userId="9b42db71-9dab-4098-b9aa-a982a85429ed" providerId="ADAL" clId="{26F00F76-79F8-5E44-B207-7044C01451B4}" dt="2021-07-22T14:41:50.303" v="5790" actId="1076"/>
          <ac:cxnSpMkLst>
            <pc:docMk/>
            <pc:sldMk cId="3409879515" sldId="918"/>
            <ac:cxnSpMk id="98" creationId="{2E3466D8-4DDF-E64B-BAD8-17942DDF48B3}"/>
          </ac:cxnSpMkLst>
        </pc:cxnChg>
        <pc:cxnChg chg="add mod">
          <ac:chgData name="Rogers, Jacob Andrew" userId="9b42db71-9dab-4098-b9aa-a982a85429ed" providerId="ADAL" clId="{26F00F76-79F8-5E44-B207-7044C01451B4}" dt="2021-07-22T14:41:50.303" v="5790" actId="1076"/>
          <ac:cxnSpMkLst>
            <pc:docMk/>
            <pc:sldMk cId="3409879515" sldId="918"/>
            <ac:cxnSpMk id="99" creationId="{F66A2B7F-0605-6E48-A011-A590AF0F2E97}"/>
          </ac:cxnSpMkLst>
        </pc:cxnChg>
        <pc:cxnChg chg="add mod">
          <ac:chgData name="Rogers, Jacob Andrew" userId="9b42db71-9dab-4098-b9aa-a982a85429ed" providerId="ADAL" clId="{26F00F76-79F8-5E44-B207-7044C01451B4}" dt="2021-07-22T14:41:50.303" v="5790" actId="1076"/>
          <ac:cxnSpMkLst>
            <pc:docMk/>
            <pc:sldMk cId="3409879515" sldId="918"/>
            <ac:cxnSpMk id="100" creationId="{7B9D0FD5-A5EB-494F-8B06-F579C4B37FD3}"/>
          </ac:cxnSpMkLst>
        </pc:cxnChg>
        <pc:cxnChg chg="add mod">
          <ac:chgData name="Rogers, Jacob Andrew" userId="9b42db71-9dab-4098-b9aa-a982a85429ed" providerId="ADAL" clId="{26F00F76-79F8-5E44-B207-7044C01451B4}" dt="2021-07-22T14:43:39.031" v="5861" actId="1076"/>
          <ac:cxnSpMkLst>
            <pc:docMk/>
            <pc:sldMk cId="3409879515" sldId="918"/>
            <ac:cxnSpMk id="102" creationId="{46C6C048-7824-7B49-BD4F-9C734AD3FAF3}"/>
          </ac:cxnSpMkLst>
        </pc:cxnChg>
        <pc:cxnChg chg="add mod">
          <ac:chgData name="Rogers, Jacob Andrew" userId="9b42db71-9dab-4098-b9aa-a982a85429ed" providerId="ADAL" clId="{26F00F76-79F8-5E44-B207-7044C01451B4}" dt="2021-07-22T14:43:56.756" v="5869" actId="1035"/>
          <ac:cxnSpMkLst>
            <pc:docMk/>
            <pc:sldMk cId="3409879515" sldId="918"/>
            <ac:cxnSpMk id="104" creationId="{E1489C39-8FBB-2347-BC06-7A67AC77ADC5}"/>
          </ac:cxnSpMkLst>
        </pc:cxnChg>
      </pc:sldChg>
      <pc:sldChg chg="addSp delSp modSp mod">
        <pc:chgData name="Rogers, Jacob Andrew" userId="9b42db71-9dab-4098-b9aa-a982a85429ed" providerId="ADAL" clId="{26F00F76-79F8-5E44-B207-7044C01451B4}" dt="2021-07-22T15:35:03.792" v="6977" actId="114"/>
        <pc:sldMkLst>
          <pc:docMk/>
          <pc:sldMk cId="4175558624" sldId="919"/>
        </pc:sldMkLst>
        <pc:spChg chg="mod">
          <ac:chgData name="Rogers, Jacob Andrew" userId="9b42db71-9dab-4098-b9aa-a982a85429ed" providerId="ADAL" clId="{26F00F76-79F8-5E44-B207-7044C01451B4}" dt="2021-07-22T15:08:45.956" v="6647" actId="20577"/>
          <ac:spMkLst>
            <pc:docMk/>
            <pc:sldMk cId="4175558624" sldId="919"/>
            <ac:spMk id="2" creationId="{95842468-1ECB-1A45-8A07-A80C58998BFA}"/>
          </ac:spMkLst>
        </pc:spChg>
        <pc:spChg chg="del">
          <ac:chgData name="Rogers, Jacob Andrew" userId="9b42db71-9dab-4098-b9aa-a982a85429ed" providerId="ADAL" clId="{26F00F76-79F8-5E44-B207-7044C01451B4}" dt="2021-07-22T01:40:50.449" v="2583" actId="478"/>
          <ac:spMkLst>
            <pc:docMk/>
            <pc:sldMk cId="4175558624" sldId="919"/>
            <ac:spMk id="4" creationId="{2A5FF2AD-BA35-0E4A-8927-F38C1E5C1820}"/>
          </ac:spMkLst>
        </pc:spChg>
        <pc:spChg chg="add mod">
          <ac:chgData name="Rogers, Jacob Andrew" userId="9b42db71-9dab-4098-b9aa-a982a85429ed" providerId="ADAL" clId="{26F00F76-79F8-5E44-B207-7044C01451B4}" dt="2021-07-22T01:33:45.755" v="2479" actId="1035"/>
          <ac:spMkLst>
            <pc:docMk/>
            <pc:sldMk cId="4175558624" sldId="919"/>
            <ac:spMk id="11" creationId="{566A585C-2B49-EF42-94F1-778E6D0E41D5}"/>
          </ac:spMkLst>
        </pc:spChg>
        <pc:spChg chg="mod">
          <ac:chgData name="Rogers, Jacob Andrew" userId="9b42db71-9dab-4098-b9aa-a982a85429ed" providerId="ADAL" clId="{26F00F76-79F8-5E44-B207-7044C01451B4}" dt="2021-07-22T15:31:25.559" v="6931" actId="1076"/>
          <ac:spMkLst>
            <pc:docMk/>
            <pc:sldMk cId="4175558624" sldId="919"/>
            <ac:spMk id="12" creationId="{50F86E40-664F-4710-980F-80C4654E5E7E}"/>
          </ac:spMkLst>
        </pc:spChg>
        <pc:spChg chg="mod">
          <ac:chgData name="Rogers, Jacob Andrew" userId="9b42db71-9dab-4098-b9aa-a982a85429ed" providerId="ADAL" clId="{26F00F76-79F8-5E44-B207-7044C01451B4}" dt="2021-07-22T01:51:30.663" v="2765" actId="1076"/>
          <ac:spMkLst>
            <pc:docMk/>
            <pc:sldMk cId="4175558624" sldId="919"/>
            <ac:spMk id="13" creationId="{A1D97895-78A2-47BF-B337-A84D473DED64}"/>
          </ac:spMkLst>
        </pc:spChg>
        <pc:spChg chg="mod">
          <ac:chgData name="Rogers, Jacob Andrew" userId="9b42db71-9dab-4098-b9aa-a982a85429ed" providerId="ADAL" clId="{26F00F76-79F8-5E44-B207-7044C01451B4}" dt="2021-07-22T01:51:23.086" v="2764" actId="1076"/>
          <ac:spMkLst>
            <pc:docMk/>
            <pc:sldMk cId="4175558624" sldId="919"/>
            <ac:spMk id="14" creationId="{C752D8B8-CBD7-42DD-BAE6-420746FD3941}"/>
          </ac:spMkLst>
        </pc:spChg>
        <pc:spChg chg="add mod">
          <ac:chgData name="Rogers, Jacob Andrew" userId="9b42db71-9dab-4098-b9aa-a982a85429ed" providerId="ADAL" clId="{26F00F76-79F8-5E44-B207-7044C01451B4}" dt="2021-07-22T15:27:16.850" v="6865" actId="1035"/>
          <ac:spMkLst>
            <pc:docMk/>
            <pc:sldMk cId="4175558624" sldId="919"/>
            <ac:spMk id="17" creationId="{014638BB-114B-6D43-86AE-725570041115}"/>
          </ac:spMkLst>
        </pc:spChg>
        <pc:spChg chg="del mod">
          <ac:chgData name="Rogers, Jacob Andrew" userId="9b42db71-9dab-4098-b9aa-a982a85429ed" providerId="ADAL" clId="{26F00F76-79F8-5E44-B207-7044C01451B4}" dt="2021-07-22T13:35:04.690" v="4456" actId="478"/>
          <ac:spMkLst>
            <pc:docMk/>
            <pc:sldMk cId="4175558624" sldId="919"/>
            <ac:spMk id="19" creationId="{19BF95A5-9E0C-4477-B7A5-56E517A72A47}"/>
          </ac:spMkLst>
        </pc:spChg>
        <pc:spChg chg="add mod">
          <ac:chgData name="Rogers, Jacob Andrew" userId="9b42db71-9dab-4098-b9aa-a982a85429ed" providerId="ADAL" clId="{26F00F76-79F8-5E44-B207-7044C01451B4}" dt="2021-07-22T15:29:26.880" v="6913" actId="114"/>
          <ac:spMkLst>
            <pc:docMk/>
            <pc:sldMk cId="4175558624" sldId="919"/>
            <ac:spMk id="20" creationId="{9CBFA78A-8D90-9245-AA04-6CD0CC8AA2EC}"/>
          </ac:spMkLst>
        </pc:spChg>
        <pc:spChg chg="add mod">
          <ac:chgData name="Rogers, Jacob Andrew" userId="9b42db71-9dab-4098-b9aa-a982a85429ed" providerId="ADAL" clId="{26F00F76-79F8-5E44-B207-7044C01451B4}" dt="2021-07-22T15:32:58.894" v="6950" actId="1076"/>
          <ac:spMkLst>
            <pc:docMk/>
            <pc:sldMk cId="4175558624" sldId="919"/>
            <ac:spMk id="21" creationId="{FE3C1A8A-A378-184A-A0F1-F49C1F7B1F17}"/>
          </ac:spMkLst>
        </pc:spChg>
        <pc:spChg chg="add mod">
          <ac:chgData name="Rogers, Jacob Andrew" userId="9b42db71-9dab-4098-b9aa-a982a85429ed" providerId="ADAL" clId="{26F00F76-79F8-5E44-B207-7044C01451B4}" dt="2021-07-22T01:36:21.044" v="2519" actId="1076"/>
          <ac:spMkLst>
            <pc:docMk/>
            <pc:sldMk cId="4175558624" sldId="919"/>
            <ac:spMk id="22" creationId="{91892A05-FA9B-CB44-93C1-9C427518D71F}"/>
          </ac:spMkLst>
        </pc:spChg>
        <pc:spChg chg="del mod">
          <ac:chgData name="Rogers, Jacob Andrew" userId="9b42db71-9dab-4098-b9aa-a982a85429ed" providerId="ADAL" clId="{26F00F76-79F8-5E44-B207-7044C01451B4}" dt="2021-07-22T13:34:48.709" v="4452" actId="478"/>
          <ac:spMkLst>
            <pc:docMk/>
            <pc:sldMk cId="4175558624" sldId="919"/>
            <ac:spMk id="24" creationId="{786F7D75-2935-4F95-9CCF-CD772839B1F1}"/>
          </ac:spMkLst>
        </pc:spChg>
        <pc:spChg chg="del mod">
          <ac:chgData name="Rogers, Jacob Andrew" userId="9b42db71-9dab-4098-b9aa-a982a85429ed" providerId="ADAL" clId="{26F00F76-79F8-5E44-B207-7044C01451B4}" dt="2021-07-22T01:31:42.813" v="2436" actId="478"/>
          <ac:spMkLst>
            <pc:docMk/>
            <pc:sldMk cId="4175558624" sldId="919"/>
            <ac:spMk id="25" creationId="{764D0E80-0333-4C74-BB48-EF59284C6051}"/>
          </ac:spMkLst>
        </pc:spChg>
        <pc:spChg chg="del mod">
          <ac:chgData name="Rogers, Jacob Andrew" userId="9b42db71-9dab-4098-b9aa-a982a85429ed" providerId="ADAL" clId="{26F00F76-79F8-5E44-B207-7044C01451B4}" dt="2021-07-22T15:20:20.109" v="6729" actId="478"/>
          <ac:spMkLst>
            <pc:docMk/>
            <pc:sldMk cId="4175558624" sldId="919"/>
            <ac:spMk id="26" creationId="{F8CFACAF-A497-4BD3-8BB2-8A14393967AC}"/>
          </ac:spMkLst>
        </pc:spChg>
        <pc:spChg chg="add mod">
          <ac:chgData name="Rogers, Jacob Andrew" userId="9b42db71-9dab-4098-b9aa-a982a85429ed" providerId="ADAL" clId="{26F00F76-79F8-5E44-B207-7044C01451B4}" dt="2021-07-22T02:05:18.365" v="2918" actId="1036"/>
          <ac:spMkLst>
            <pc:docMk/>
            <pc:sldMk cId="4175558624" sldId="919"/>
            <ac:spMk id="27" creationId="{2F0B5A99-C198-5841-BCAC-F69D234962B1}"/>
          </ac:spMkLst>
        </pc:spChg>
        <pc:spChg chg="add mod">
          <ac:chgData name="Rogers, Jacob Andrew" userId="9b42db71-9dab-4098-b9aa-a982a85429ed" providerId="ADAL" clId="{26F00F76-79F8-5E44-B207-7044C01451B4}" dt="2021-07-22T02:00:34.981" v="2905" actId="1076"/>
          <ac:spMkLst>
            <pc:docMk/>
            <pc:sldMk cId="4175558624" sldId="919"/>
            <ac:spMk id="29" creationId="{4CC6AAC9-1570-2943-8CBA-1010C5C010FD}"/>
          </ac:spMkLst>
        </pc:spChg>
        <pc:spChg chg="add mod">
          <ac:chgData name="Rogers, Jacob Andrew" userId="9b42db71-9dab-4098-b9aa-a982a85429ed" providerId="ADAL" clId="{26F00F76-79F8-5E44-B207-7044C01451B4}" dt="2021-07-22T15:23:02.148" v="6805" actId="166"/>
          <ac:spMkLst>
            <pc:docMk/>
            <pc:sldMk cId="4175558624" sldId="919"/>
            <ac:spMk id="32" creationId="{4DD94298-0F74-914F-9271-D5865FBF1911}"/>
          </ac:spMkLst>
        </pc:spChg>
        <pc:spChg chg="add mod">
          <ac:chgData name="Rogers, Jacob Andrew" userId="9b42db71-9dab-4098-b9aa-a982a85429ed" providerId="ADAL" clId="{26F00F76-79F8-5E44-B207-7044C01451B4}" dt="2021-07-22T01:35:01.705" v="2502" actId="1038"/>
          <ac:spMkLst>
            <pc:docMk/>
            <pc:sldMk cId="4175558624" sldId="919"/>
            <ac:spMk id="34" creationId="{9A528B8B-9D11-4748-88B7-955F8108295E}"/>
          </ac:spMkLst>
        </pc:spChg>
        <pc:spChg chg="add mod">
          <ac:chgData name="Rogers, Jacob Andrew" userId="9b42db71-9dab-4098-b9aa-a982a85429ed" providerId="ADAL" clId="{26F00F76-79F8-5E44-B207-7044C01451B4}" dt="2021-07-22T01:38:02.020" v="2558" actId="208"/>
          <ac:spMkLst>
            <pc:docMk/>
            <pc:sldMk cId="4175558624" sldId="919"/>
            <ac:spMk id="36" creationId="{686AA23E-337D-2949-87AC-63FBB27C968F}"/>
          </ac:spMkLst>
        </pc:spChg>
        <pc:spChg chg="add mod">
          <ac:chgData name="Rogers, Jacob Andrew" userId="9b42db71-9dab-4098-b9aa-a982a85429ed" providerId="ADAL" clId="{26F00F76-79F8-5E44-B207-7044C01451B4}" dt="2021-07-22T15:19:41.560" v="6692" actId="1076"/>
          <ac:spMkLst>
            <pc:docMk/>
            <pc:sldMk cId="4175558624" sldId="919"/>
            <ac:spMk id="39" creationId="{2C307D78-F1F9-3341-999C-46E85F6FCC36}"/>
          </ac:spMkLst>
        </pc:spChg>
        <pc:spChg chg="add mod">
          <ac:chgData name="Rogers, Jacob Andrew" userId="9b42db71-9dab-4098-b9aa-a982a85429ed" providerId="ADAL" clId="{26F00F76-79F8-5E44-B207-7044C01451B4}" dt="2021-07-22T15:35:03.792" v="6977" actId="114"/>
          <ac:spMkLst>
            <pc:docMk/>
            <pc:sldMk cId="4175558624" sldId="919"/>
            <ac:spMk id="41" creationId="{C2BE63FC-F6E1-7845-9497-48971647E5F6}"/>
          </ac:spMkLst>
        </pc:spChg>
        <pc:spChg chg="add mod">
          <ac:chgData name="Rogers, Jacob Andrew" userId="9b42db71-9dab-4098-b9aa-a982a85429ed" providerId="ADAL" clId="{26F00F76-79F8-5E44-B207-7044C01451B4}" dt="2021-07-22T15:16:35.774" v="6679" actId="20577"/>
          <ac:spMkLst>
            <pc:docMk/>
            <pc:sldMk cId="4175558624" sldId="919"/>
            <ac:spMk id="44" creationId="{3137D645-EBFE-0449-9B24-664D101B5701}"/>
          </ac:spMkLst>
        </pc:spChg>
        <pc:spChg chg="add mod">
          <ac:chgData name="Rogers, Jacob Andrew" userId="9b42db71-9dab-4098-b9aa-a982a85429ed" providerId="ADAL" clId="{26F00F76-79F8-5E44-B207-7044C01451B4}" dt="2021-07-22T15:16:38.826" v="6681" actId="20577"/>
          <ac:spMkLst>
            <pc:docMk/>
            <pc:sldMk cId="4175558624" sldId="919"/>
            <ac:spMk id="45" creationId="{CFEF8DB5-A0DD-5F48-8368-0BC846997A21}"/>
          </ac:spMkLst>
        </pc:spChg>
        <pc:spChg chg="add mod">
          <ac:chgData name="Rogers, Jacob Andrew" userId="9b42db71-9dab-4098-b9aa-a982a85429ed" providerId="ADAL" clId="{26F00F76-79F8-5E44-B207-7044C01451B4}" dt="2021-07-22T15:16:45.384" v="6685" actId="20577"/>
          <ac:spMkLst>
            <pc:docMk/>
            <pc:sldMk cId="4175558624" sldId="919"/>
            <ac:spMk id="48" creationId="{0FF014BA-533E-F54C-A6DD-F2C6546C7407}"/>
          </ac:spMkLst>
        </pc:spChg>
        <pc:spChg chg="add mod">
          <ac:chgData name="Rogers, Jacob Andrew" userId="9b42db71-9dab-4098-b9aa-a982a85429ed" providerId="ADAL" clId="{26F00F76-79F8-5E44-B207-7044C01451B4}" dt="2021-07-22T15:16:42.164" v="6683" actId="20577"/>
          <ac:spMkLst>
            <pc:docMk/>
            <pc:sldMk cId="4175558624" sldId="919"/>
            <ac:spMk id="49" creationId="{CBB4F5FF-0E74-2848-B11B-585165424813}"/>
          </ac:spMkLst>
        </pc:spChg>
        <pc:spChg chg="add mod">
          <ac:chgData name="Rogers, Jacob Andrew" userId="9b42db71-9dab-4098-b9aa-a982a85429ed" providerId="ADAL" clId="{26F00F76-79F8-5E44-B207-7044C01451B4}" dt="2021-07-22T01:49:24.879" v="2735" actId="14100"/>
          <ac:spMkLst>
            <pc:docMk/>
            <pc:sldMk cId="4175558624" sldId="919"/>
            <ac:spMk id="50" creationId="{A137D47D-36D0-A54C-A994-7C0C726305B8}"/>
          </ac:spMkLst>
        </pc:spChg>
        <pc:spChg chg="add del mod">
          <ac:chgData name="Rogers, Jacob Andrew" userId="9b42db71-9dab-4098-b9aa-a982a85429ed" providerId="ADAL" clId="{26F00F76-79F8-5E44-B207-7044C01451B4}" dt="2021-07-22T01:48:52.018" v="2725"/>
          <ac:spMkLst>
            <pc:docMk/>
            <pc:sldMk cId="4175558624" sldId="919"/>
            <ac:spMk id="53" creationId="{F5326DAD-F4F5-7744-8CA5-4E35F0C52E45}"/>
          </ac:spMkLst>
        </pc:spChg>
        <pc:spChg chg="add del mod">
          <ac:chgData name="Rogers, Jacob Andrew" userId="9b42db71-9dab-4098-b9aa-a982a85429ed" providerId="ADAL" clId="{26F00F76-79F8-5E44-B207-7044C01451B4}" dt="2021-07-22T01:48:52.018" v="2725"/>
          <ac:spMkLst>
            <pc:docMk/>
            <pc:sldMk cId="4175558624" sldId="919"/>
            <ac:spMk id="54" creationId="{6FFB2FA5-C5B0-C042-8A7B-3D63A007F294}"/>
          </ac:spMkLst>
        </pc:spChg>
        <pc:spChg chg="add mod">
          <ac:chgData name="Rogers, Jacob Andrew" userId="9b42db71-9dab-4098-b9aa-a982a85429ed" providerId="ADAL" clId="{26F00F76-79F8-5E44-B207-7044C01451B4}" dt="2021-07-22T02:00:27.091" v="2904" actId="1037"/>
          <ac:spMkLst>
            <pc:docMk/>
            <pc:sldMk cId="4175558624" sldId="919"/>
            <ac:spMk id="55" creationId="{49F8A294-E9B9-D844-9AD7-A33B21D6F417}"/>
          </ac:spMkLst>
        </pc:spChg>
        <pc:spChg chg="add mod">
          <ac:chgData name="Rogers, Jacob Andrew" userId="9b42db71-9dab-4098-b9aa-a982a85429ed" providerId="ADAL" clId="{26F00F76-79F8-5E44-B207-7044C01451B4}" dt="2021-07-22T01:50:54.295" v="2758" actId="14100"/>
          <ac:spMkLst>
            <pc:docMk/>
            <pc:sldMk cId="4175558624" sldId="919"/>
            <ac:spMk id="56" creationId="{B3D8325B-061C-5542-92D0-29196D9FD2AB}"/>
          </ac:spMkLst>
        </pc:spChg>
        <pc:spChg chg="add mod">
          <ac:chgData name="Rogers, Jacob Andrew" userId="9b42db71-9dab-4098-b9aa-a982a85429ed" providerId="ADAL" clId="{26F00F76-79F8-5E44-B207-7044C01451B4}" dt="2021-07-22T01:51:12.726" v="2762" actId="1076"/>
          <ac:spMkLst>
            <pc:docMk/>
            <pc:sldMk cId="4175558624" sldId="919"/>
            <ac:spMk id="57" creationId="{A20FE6BD-9667-1343-ABD9-96F73B46C989}"/>
          </ac:spMkLst>
        </pc:spChg>
        <pc:spChg chg="add del mod">
          <ac:chgData name="Rogers, Jacob Andrew" userId="9b42db71-9dab-4098-b9aa-a982a85429ed" providerId="ADAL" clId="{26F00F76-79F8-5E44-B207-7044C01451B4}" dt="2021-07-22T01:52:44.894" v="2783"/>
          <ac:spMkLst>
            <pc:docMk/>
            <pc:sldMk cId="4175558624" sldId="919"/>
            <ac:spMk id="59" creationId="{EA6D064A-C195-E046-9238-CA7851517B60}"/>
          </ac:spMkLst>
        </pc:spChg>
        <pc:spChg chg="add del mod">
          <ac:chgData name="Rogers, Jacob Andrew" userId="9b42db71-9dab-4098-b9aa-a982a85429ed" providerId="ADAL" clId="{26F00F76-79F8-5E44-B207-7044C01451B4}" dt="2021-07-22T01:56:21.657" v="2815" actId="478"/>
          <ac:spMkLst>
            <pc:docMk/>
            <pc:sldMk cId="4175558624" sldId="919"/>
            <ac:spMk id="68" creationId="{2E96E985-F595-164D-A8B0-D333C4764444}"/>
          </ac:spMkLst>
        </pc:spChg>
        <pc:spChg chg="add mod">
          <ac:chgData name="Rogers, Jacob Andrew" userId="9b42db71-9dab-4098-b9aa-a982a85429ed" providerId="ADAL" clId="{26F00F76-79F8-5E44-B207-7044C01451B4}" dt="2021-07-22T15:23:37.097" v="6815" actId="1076"/>
          <ac:spMkLst>
            <pc:docMk/>
            <pc:sldMk cId="4175558624" sldId="919"/>
            <ac:spMk id="72" creationId="{A7B4E801-5E4F-8E4A-8EC2-F9469BB68399}"/>
          </ac:spMkLst>
        </pc:spChg>
        <pc:spChg chg="add mod">
          <ac:chgData name="Rogers, Jacob Andrew" userId="9b42db71-9dab-4098-b9aa-a982a85429ed" providerId="ADAL" clId="{26F00F76-79F8-5E44-B207-7044C01451B4}" dt="2021-07-22T15:20:45.766" v="6733" actId="1076"/>
          <ac:spMkLst>
            <pc:docMk/>
            <pc:sldMk cId="4175558624" sldId="919"/>
            <ac:spMk id="73" creationId="{F88DE0F1-39A9-1448-A28C-D34371DE1F26}"/>
          </ac:spMkLst>
        </pc:spChg>
        <pc:spChg chg="add del mod">
          <ac:chgData name="Rogers, Jacob Andrew" userId="9b42db71-9dab-4098-b9aa-a982a85429ed" providerId="ADAL" clId="{26F00F76-79F8-5E44-B207-7044C01451B4}" dt="2021-07-22T15:27:53.632" v="6883" actId="478"/>
          <ac:spMkLst>
            <pc:docMk/>
            <pc:sldMk cId="4175558624" sldId="919"/>
            <ac:spMk id="74" creationId="{5E43FF50-576C-174E-B7F4-A91483481A8C}"/>
          </ac:spMkLst>
        </pc:spChg>
        <pc:spChg chg="add mod">
          <ac:chgData name="Rogers, Jacob Andrew" userId="9b42db71-9dab-4098-b9aa-a982a85429ed" providerId="ADAL" clId="{26F00F76-79F8-5E44-B207-7044C01451B4}" dt="2021-07-22T13:38:43.520" v="4505" actId="1036"/>
          <ac:spMkLst>
            <pc:docMk/>
            <pc:sldMk cId="4175558624" sldId="919"/>
            <ac:spMk id="75" creationId="{5BFFE200-2266-1E42-A1B2-97AD266A24EB}"/>
          </ac:spMkLst>
        </pc:spChg>
        <pc:spChg chg="add del mod">
          <ac:chgData name="Rogers, Jacob Andrew" userId="9b42db71-9dab-4098-b9aa-a982a85429ed" providerId="ADAL" clId="{26F00F76-79F8-5E44-B207-7044C01451B4}" dt="2021-07-22T15:27:47.658" v="6882" actId="478"/>
          <ac:spMkLst>
            <pc:docMk/>
            <pc:sldMk cId="4175558624" sldId="919"/>
            <ac:spMk id="76" creationId="{63C36C89-C303-AE45-8EE8-1F6B43822787}"/>
          </ac:spMkLst>
        </pc:spChg>
        <pc:spChg chg="add mod">
          <ac:chgData name="Rogers, Jacob Andrew" userId="9b42db71-9dab-4098-b9aa-a982a85429ed" providerId="ADAL" clId="{26F00F76-79F8-5E44-B207-7044C01451B4}" dt="2021-07-22T13:41:59.970" v="4595" actId="1076"/>
          <ac:spMkLst>
            <pc:docMk/>
            <pc:sldMk cId="4175558624" sldId="919"/>
            <ac:spMk id="77" creationId="{16D47A61-AB59-704F-A075-769C67716AC8}"/>
          </ac:spMkLst>
        </pc:spChg>
        <pc:spChg chg="add mod">
          <ac:chgData name="Rogers, Jacob Andrew" userId="9b42db71-9dab-4098-b9aa-a982a85429ed" providerId="ADAL" clId="{26F00F76-79F8-5E44-B207-7044C01451B4}" dt="2021-07-22T13:41:57.923" v="4584" actId="12789"/>
          <ac:spMkLst>
            <pc:docMk/>
            <pc:sldMk cId="4175558624" sldId="919"/>
            <ac:spMk id="78" creationId="{9D8AC9BA-BA33-1B45-86E5-6ABC24221407}"/>
          </ac:spMkLst>
        </pc:spChg>
        <pc:spChg chg="add mod">
          <ac:chgData name="Rogers, Jacob Andrew" userId="9b42db71-9dab-4098-b9aa-a982a85429ed" providerId="ADAL" clId="{26F00F76-79F8-5E44-B207-7044C01451B4}" dt="2021-07-22T13:41:57.923" v="4584" actId="12789"/>
          <ac:spMkLst>
            <pc:docMk/>
            <pc:sldMk cId="4175558624" sldId="919"/>
            <ac:spMk id="79" creationId="{70DC1D24-D771-3F46-936C-6E5F137638C9}"/>
          </ac:spMkLst>
        </pc:spChg>
        <pc:spChg chg="add mod">
          <ac:chgData name="Rogers, Jacob Andrew" userId="9b42db71-9dab-4098-b9aa-a982a85429ed" providerId="ADAL" clId="{26F00F76-79F8-5E44-B207-7044C01451B4}" dt="2021-07-22T15:27:42.081" v="6881" actId="20577"/>
          <ac:spMkLst>
            <pc:docMk/>
            <pc:sldMk cId="4175558624" sldId="919"/>
            <ac:spMk id="80" creationId="{117C090B-8AB3-F342-AA04-44C453517F9C}"/>
          </ac:spMkLst>
        </pc:spChg>
        <pc:spChg chg="add mod">
          <ac:chgData name="Rogers, Jacob Andrew" userId="9b42db71-9dab-4098-b9aa-a982a85429ed" providerId="ADAL" clId="{26F00F76-79F8-5E44-B207-7044C01451B4}" dt="2021-07-22T13:41:59.970" v="4595" actId="1076"/>
          <ac:spMkLst>
            <pc:docMk/>
            <pc:sldMk cId="4175558624" sldId="919"/>
            <ac:spMk id="81" creationId="{B13713BA-E580-3345-9FF2-8A58F8565A1E}"/>
          </ac:spMkLst>
        </pc:spChg>
        <pc:spChg chg="add mod">
          <ac:chgData name="Rogers, Jacob Andrew" userId="9b42db71-9dab-4098-b9aa-a982a85429ed" providerId="ADAL" clId="{26F00F76-79F8-5E44-B207-7044C01451B4}" dt="2021-07-22T15:20:10.147" v="6727" actId="1037"/>
          <ac:spMkLst>
            <pc:docMk/>
            <pc:sldMk cId="4175558624" sldId="919"/>
            <ac:spMk id="83" creationId="{E612E73F-90F3-7C4F-9E94-D6F4EAA8AFD3}"/>
          </ac:spMkLst>
        </pc:spChg>
        <pc:spChg chg="add mod">
          <ac:chgData name="Rogers, Jacob Andrew" userId="9b42db71-9dab-4098-b9aa-a982a85429ed" providerId="ADAL" clId="{26F00F76-79F8-5E44-B207-7044C01451B4}" dt="2021-07-22T15:27:27.189" v="6871" actId="1035"/>
          <ac:spMkLst>
            <pc:docMk/>
            <pc:sldMk cId="4175558624" sldId="919"/>
            <ac:spMk id="86" creationId="{B34DE358-6885-274B-A8AC-E38DA9CF61D7}"/>
          </ac:spMkLst>
        </pc:spChg>
        <pc:spChg chg="add mod">
          <ac:chgData name="Rogers, Jacob Andrew" userId="9b42db71-9dab-4098-b9aa-a982a85429ed" providerId="ADAL" clId="{26F00F76-79F8-5E44-B207-7044C01451B4}" dt="2021-07-22T15:25:32.902" v="6841" actId="20577"/>
          <ac:spMkLst>
            <pc:docMk/>
            <pc:sldMk cId="4175558624" sldId="919"/>
            <ac:spMk id="87" creationId="{26C75446-A830-744A-ACC7-536DE14458F9}"/>
          </ac:spMkLst>
        </pc:spChg>
        <pc:spChg chg="add mod">
          <ac:chgData name="Rogers, Jacob Andrew" userId="9b42db71-9dab-4098-b9aa-a982a85429ed" providerId="ADAL" clId="{26F00F76-79F8-5E44-B207-7044C01451B4}" dt="2021-07-22T15:27:33.162" v="6877" actId="1038"/>
          <ac:spMkLst>
            <pc:docMk/>
            <pc:sldMk cId="4175558624" sldId="919"/>
            <ac:spMk id="88" creationId="{D47019D8-2EAD-B649-B23E-113DC314A776}"/>
          </ac:spMkLst>
        </pc:spChg>
        <pc:spChg chg="add mod">
          <ac:chgData name="Rogers, Jacob Andrew" userId="9b42db71-9dab-4098-b9aa-a982a85429ed" providerId="ADAL" clId="{26F00F76-79F8-5E44-B207-7044C01451B4}" dt="2021-07-22T15:25:52.593" v="6847" actId="20577"/>
          <ac:spMkLst>
            <pc:docMk/>
            <pc:sldMk cId="4175558624" sldId="919"/>
            <ac:spMk id="89" creationId="{FB0C192C-4270-1046-8960-16BF0F91EE21}"/>
          </ac:spMkLst>
        </pc:spChg>
        <pc:spChg chg="add mod">
          <ac:chgData name="Rogers, Jacob Andrew" userId="9b42db71-9dab-4098-b9aa-a982a85429ed" providerId="ADAL" clId="{26F00F76-79F8-5E44-B207-7044C01451B4}" dt="2021-07-22T15:27:27.189" v="6871" actId="1035"/>
          <ac:spMkLst>
            <pc:docMk/>
            <pc:sldMk cId="4175558624" sldId="919"/>
            <ac:spMk id="90" creationId="{14B98A3B-4538-4549-A40F-89413BCC005E}"/>
          </ac:spMkLst>
        </pc:spChg>
        <pc:spChg chg="add mod">
          <ac:chgData name="Rogers, Jacob Andrew" userId="9b42db71-9dab-4098-b9aa-a982a85429ed" providerId="ADAL" clId="{26F00F76-79F8-5E44-B207-7044C01451B4}" dt="2021-07-22T15:26:19.237" v="6849" actId="1076"/>
          <ac:spMkLst>
            <pc:docMk/>
            <pc:sldMk cId="4175558624" sldId="919"/>
            <ac:spMk id="91" creationId="{40D4330D-07CE-BD41-80B0-A84652599BB2}"/>
          </ac:spMkLst>
        </pc:spChg>
        <pc:spChg chg="add mod">
          <ac:chgData name="Rogers, Jacob Andrew" userId="9b42db71-9dab-4098-b9aa-a982a85429ed" providerId="ADAL" clId="{26F00F76-79F8-5E44-B207-7044C01451B4}" dt="2021-07-22T15:27:33.162" v="6877" actId="1038"/>
          <ac:spMkLst>
            <pc:docMk/>
            <pc:sldMk cId="4175558624" sldId="919"/>
            <ac:spMk id="92" creationId="{8548414D-B92E-4244-A9A3-CD0F713E8F7E}"/>
          </ac:spMkLst>
        </pc:spChg>
        <pc:spChg chg="add mod">
          <ac:chgData name="Rogers, Jacob Andrew" userId="9b42db71-9dab-4098-b9aa-a982a85429ed" providerId="ADAL" clId="{26F00F76-79F8-5E44-B207-7044C01451B4}" dt="2021-07-22T15:26:19.237" v="6849" actId="1076"/>
          <ac:spMkLst>
            <pc:docMk/>
            <pc:sldMk cId="4175558624" sldId="919"/>
            <ac:spMk id="93" creationId="{C59F2102-5E16-3F43-876F-752932045663}"/>
          </ac:spMkLst>
        </pc:spChg>
        <pc:spChg chg="add mod">
          <ac:chgData name="Rogers, Jacob Andrew" userId="9b42db71-9dab-4098-b9aa-a982a85429ed" providerId="ADAL" clId="{26F00F76-79F8-5E44-B207-7044C01451B4}" dt="2021-07-22T15:29:23.222" v="6911" actId="114"/>
          <ac:spMkLst>
            <pc:docMk/>
            <pc:sldMk cId="4175558624" sldId="919"/>
            <ac:spMk id="96" creationId="{165DAED8-19C1-C84B-81A8-0E61223E35A7}"/>
          </ac:spMkLst>
        </pc:spChg>
        <pc:picChg chg="mod">
          <ac:chgData name="Rogers, Jacob Andrew" userId="9b42db71-9dab-4098-b9aa-a982a85429ed" providerId="ADAL" clId="{26F00F76-79F8-5E44-B207-7044C01451B4}" dt="2021-07-22T15:30:24.221" v="6918" actId="1076"/>
          <ac:picMkLst>
            <pc:docMk/>
            <pc:sldMk cId="4175558624" sldId="919"/>
            <ac:picMk id="6" creationId="{8C768F99-9EE1-4BFA-9FAF-990C70F42AA0}"/>
          </ac:picMkLst>
        </pc:picChg>
        <pc:picChg chg="add del mod">
          <ac:chgData name="Rogers, Jacob Andrew" userId="9b42db71-9dab-4098-b9aa-a982a85429ed" providerId="ADAL" clId="{26F00F76-79F8-5E44-B207-7044C01451B4}" dt="2021-07-22T01:34:29.535" v="2485"/>
          <ac:picMkLst>
            <pc:docMk/>
            <pc:sldMk cId="4175558624" sldId="919"/>
            <ac:picMk id="33" creationId="{46FDEFAE-45BA-3048-AD55-5350632A7FEB}"/>
          </ac:picMkLst>
        </pc:picChg>
        <pc:cxnChg chg="mod">
          <ac:chgData name="Rogers, Jacob Andrew" userId="9b42db71-9dab-4098-b9aa-a982a85429ed" providerId="ADAL" clId="{26F00F76-79F8-5E44-B207-7044C01451B4}" dt="2021-07-22T15:31:21.094" v="6930" actId="1076"/>
          <ac:cxnSpMkLst>
            <pc:docMk/>
            <pc:sldMk cId="4175558624" sldId="919"/>
            <ac:cxnSpMk id="8" creationId="{17FA7EE3-F4C4-4388-8253-80E50362A51A}"/>
          </ac:cxnSpMkLst>
        </pc:cxnChg>
        <pc:cxnChg chg="mod">
          <ac:chgData name="Rogers, Jacob Andrew" userId="9b42db71-9dab-4098-b9aa-a982a85429ed" providerId="ADAL" clId="{26F00F76-79F8-5E44-B207-7044C01451B4}" dt="2021-07-22T15:23:14.262" v="6813" actId="1038"/>
          <ac:cxnSpMkLst>
            <pc:docMk/>
            <pc:sldMk cId="4175558624" sldId="919"/>
            <ac:cxnSpMk id="15" creationId="{EDF95726-A75D-414F-96F2-3E0CD52B20A2}"/>
          </ac:cxnSpMkLst>
        </pc:cxnChg>
        <pc:cxnChg chg="add mod">
          <ac:chgData name="Rogers, Jacob Andrew" userId="9b42db71-9dab-4098-b9aa-a982a85429ed" providerId="ADAL" clId="{26F00F76-79F8-5E44-B207-7044C01451B4}" dt="2021-07-22T15:27:03.127" v="6858" actId="1038"/>
          <ac:cxnSpMkLst>
            <pc:docMk/>
            <pc:sldMk cId="4175558624" sldId="919"/>
            <ac:cxnSpMk id="18" creationId="{712C7DB3-3F22-DA4B-AE5F-E2BD26431BE1}"/>
          </ac:cxnSpMkLst>
        </pc:cxnChg>
        <pc:cxnChg chg="mod">
          <ac:chgData name="Rogers, Jacob Andrew" userId="9b42db71-9dab-4098-b9aa-a982a85429ed" providerId="ADAL" clId="{26F00F76-79F8-5E44-B207-7044C01451B4}" dt="2021-07-22T15:24:11.910" v="6824" actId="1076"/>
          <ac:cxnSpMkLst>
            <pc:docMk/>
            <pc:sldMk cId="4175558624" sldId="919"/>
            <ac:cxnSpMk id="23" creationId="{5F56F151-560B-4CA5-BA09-5DEE6CC1A123}"/>
          </ac:cxnSpMkLst>
        </pc:cxnChg>
        <pc:cxnChg chg="del mod">
          <ac:chgData name="Rogers, Jacob Andrew" userId="9b42db71-9dab-4098-b9aa-a982a85429ed" providerId="ADAL" clId="{26F00F76-79F8-5E44-B207-7044C01451B4}" dt="2021-07-22T15:20:14.661" v="6728" actId="478"/>
          <ac:cxnSpMkLst>
            <pc:docMk/>
            <pc:sldMk cId="4175558624" sldId="919"/>
            <ac:cxnSpMk id="28" creationId="{701DCFE1-CC1F-4E78-9A6A-47DCCD3B768A}"/>
          </ac:cxnSpMkLst>
        </pc:cxnChg>
        <pc:cxnChg chg="mod">
          <ac:chgData name="Rogers, Jacob Andrew" userId="9b42db71-9dab-4098-b9aa-a982a85429ed" providerId="ADAL" clId="{26F00F76-79F8-5E44-B207-7044C01451B4}" dt="2021-07-22T15:20:41.580" v="6732" actId="1076"/>
          <ac:cxnSpMkLst>
            <pc:docMk/>
            <pc:sldMk cId="4175558624" sldId="919"/>
            <ac:cxnSpMk id="30" creationId="{4635E3BB-D58B-4CF6-89A2-967CB7A76EAB}"/>
          </ac:cxnSpMkLst>
        </pc:cxnChg>
        <pc:cxnChg chg="add mod">
          <ac:chgData name="Rogers, Jacob Andrew" userId="9b42db71-9dab-4098-b9aa-a982a85429ed" providerId="ADAL" clId="{26F00F76-79F8-5E44-B207-7044C01451B4}" dt="2021-07-22T15:32:55.877" v="6949" actId="14100"/>
          <ac:cxnSpMkLst>
            <pc:docMk/>
            <pc:sldMk cId="4175558624" sldId="919"/>
            <ac:cxnSpMk id="31" creationId="{FD4E00A6-7D64-0E4F-B497-EF5A09CF2D0F}"/>
          </ac:cxnSpMkLst>
        </pc:cxnChg>
        <pc:cxnChg chg="add mod">
          <ac:chgData name="Rogers, Jacob Andrew" userId="9b42db71-9dab-4098-b9aa-a982a85429ed" providerId="ADAL" clId="{26F00F76-79F8-5E44-B207-7044C01451B4}" dt="2021-07-22T15:33:22.655" v="6952" actId="692"/>
          <ac:cxnSpMkLst>
            <pc:docMk/>
            <pc:sldMk cId="4175558624" sldId="919"/>
            <ac:cxnSpMk id="35" creationId="{1A711F35-F49F-2B41-9654-644F7A3B578B}"/>
          </ac:cxnSpMkLst>
        </pc:cxnChg>
        <pc:cxnChg chg="add mod">
          <ac:chgData name="Rogers, Jacob Andrew" userId="9b42db71-9dab-4098-b9aa-a982a85429ed" providerId="ADAL" clId="{26F00F76-79F8-5E44-B207-7044C01451B4}" dt="2021-07-22T15:19:32.027" v="6691" actId="1076"/>
          <ac:cxnSpMkLst>
            <pc:docMk/>
            <pc:sldMk cId="4175558624" sldId="919"/>
            <ac:cxnSpMk id="40" creationId="{65856FCC-4A95-2B46-AF74-8AD46F04D7F3}"/>
          </ac:cxnSpMkLst>
        </pc:cxnChg>
        <pc:cxnChg chg="add mod">
          <ac:chgData name="Rogers, Jacob Andrew" userId="9b42db71-9dab-4098-b9aa-a982a85429ed" providerId="ADAL" clId="{26F00F76-79F8-5E44-B207-7044C01451B4}" dt="2021-07-22T01:44:02.915" v="2660" actId="1076"/>
          <ac:cxnSpMkLst>
            <pc:docMk/>
            <pc:sldMk cId="4175558624" sldId="919"/>
            <ac:cxnSpMk id="42" creationId="{605DB360-D119-7443-8EEC-3A1F699DDFC7}"/>
          </ac:cxnSpMkLst>
        </pc:cxnChg>
        <pc:cxnChg chg="add mod">
          <ac:chgData name="Rogers, Jacob Andrew" userId="9b42db71-9dab-4098-b9aa-a982a85429ed" providerId="ADAL" clId="{26F00F76-79F8-5E44-B207-7044C01451B4}" dt="2021-07-22T01:44:02.915" v="2660" actId="1076"/>
          <ac:cxnSpMkLst>
            <pc:docMk/>
            <pc:sldMk cId="4175558624" sldId="919"/>
            <ac:cxnSpMk id="43" creationId="{26467D3B-667C-E549-8985-8A62E5BC3ECF}"/>
          </ac:cxnSpMkLst>
        </pc:cxnChg>
        <pc:cxnChg chg="add mod">
          <ac:chgData name="Rogers, Jacob Andrew" userId="9b42db71-9dab-4098-b9aa-a982a85429ed" providerId="ADAL" clId="{26F00F76-79F8-5E44-B207-7044C01451B4}" dt="2021-07-22T15:10:29.172" v="6656" actId="2085"/>
          <ac:cxnSpMkLst>
            <pc:docMk/>
            <pc:sldMk cId="4175558624" sldId="919"/>
            <ac:cxnSpMk id="46" creationId="{B5B86112-B7C5-FC4F-B0EC-110EBD41457C}"/>
          </ac:cxnSpMkLst>
        </pc:cxnChg>
        <pc:cxnChg chg="add mod">
          <ac:chgData name="Rogers, Jacob Andrew" userId="9b42db71-9dab-4098-b9aa-a982a85429ed" providerId="ADAL" clId="{26F00F76-79F8-5E44-B207-7044C01451B4}" dt="2021-07-22T15:10:29.172" v="6656" actId="2085"/>
          <ac:cxnSpMkLst>
            <pc:docMk/>
            <pc:sldMk cId="4175558624" sldId="919"/>
            <ac:cxnSpMk id="47" creationId="{17921D52-20AD-B841-BC6C-326ED9148B1E}"/>
          </ac:cxnSpMkLst>
        </pc:cxnChg>
        <pc:cxnChg chg="add del mod">
          <ac:chgData name="Rogers, Jacob Andrew" userId="9b42db71-9dab-4098-b9aa-a982a85429ed" providerId="ADAL" clId="{26F00F76-79F8-5E44-B207-7044C01451B4}" dt="2021-07-22T01:48:52.018" v="2725"/>
          <ac:cxnSpMkLst>
            <pc:docMk/>
            <pc:sldMk cId="4175558624" sldId="919"/>
            <ac:cxnSpMk id="51" creationId="{2BCFD6FC-90D4-914C-A284-5EFFBD1B8E45}"/>
          </ac:cxnSpMkLst>
        </pc:cxnChg>
        <pc:cxnChg chg="add del mod">
          <ac:chgData name="Rogers, Jacob Andrew" userId="9b42db71-9dab-4098-b9aa-a982a85429ed" providerId="ADAL" clId="{26F00F76-79F8-5E44-B207-7044C01451B4}" dt="2021-07-22T01:48:52.018" v="2725"/>
          <ac:cxnSpMkLst>
            <pc:docMk/>
            <pc:sldMk cId="4175558624" sldId="919"/>
            <ac:cxnSpMk id="52" creationId="{FD1D4BA9-3970-C240-8814-2408AE0941E2}"/>
          </ac:cxnSpMkLst>
        </pc:cxnChg>
        <pc:cxnChg chg="add del mod">
          <ac:chgData name="Rogers, Jacob Andrew" userId="9b42db71-9dab-4098-b9aa-a982a85429ed" providerId="ADAL" clId="{26F00F76-79F8-5E44-B207-7044C01451B4}" dt="2021-07-22T01:52:44.894" v="2783"/>
          <ac:cxnSpMkLst>
            <pc:docMk/>
            <pc:sldMk cId="4175558624" sldId="919"/>
            <ac:cxnSpMk id="60" creationId="{2D42128E-E039-9E45-921C-2D393001E8F9}"/>
          </ac:cxnSpMkLst>
        </pc:cxnChg>
        <pc:cxnChg chg="add del mod">
          <ac:chgData name="Rogers, Jacob Andrew" userId="9b42db71-9dab-4098-b9aa-a982a85429ed" providerId="ADAL" clId="{26F00F76-79F8-5E44-B207-7044C01451B4}" dt="2021-07-22T01:56:24.015" v="2816" actId="478"/>
          <ac:cxnSpMkLst>
            <pc:docMk/>
            <pc:sldMk cId="4175558624" sldId="919"/>
            <ac:cxnSpMk id="62" creationId="{91AF9BFA-D6B0-8E4C-B052-2FBAB4192B0A}"/>
          </ac:cxnSpMkLst>
        </pc:cxnChg>
        <pc:cxnChg chg="add del mod">
          <ac:chgData name="Rogers, Jacob Andrew" userId="9b42db71-9dab-4098-b9aa-a982a85429ed" providerId="ADAL" clId="{26F00F76-79F8-5E44-B207-7044C01451B4}" dt="2021-07-22T01:54:34.847" v="2808" actId="478"/>
          <ac:cxnSpMkLst>
            <pc:docMk/>
            <pc:sldMk cId="4175558624" sldId="919"/>
            <ac:cxnSpMk id="65" creationId="{6861D3E9-7313-534F-A8BA-14E75276B41E}"/>
          </ac:cxnSpMkLst>
        </pc:cxnChg>
        <pc:cxnChg chg="add del mod">
          <ac:chgData name="Rogers, Jacob Andrew" userId="9b42db71-9dab-4098-b9aa-a982a85429ed" providerId="ADAL" clId="{26F00F76-79F8-5E44-B207-7044C01451B4}" dt="2021-07-22T01:56:24.015" v="2816" actId="478"/>
          <ac:cxnSpMkLst>
            <pc:docMk/>
            <pc:sldMk cId="4175558624" sldId="919"/>
            <ac:cxnSpMk id="67" creationId="{EDE0908A-8F2A-454E-B74C-F6BD850367AE}"/>
          </ac:cxnSpMkLst>
        </pc:cxnChg>
        <pc:cxnChg chg="add del mod">
          <ac:chgData name="Rogers, Jacob Andrew" userId="9b42db71-9dab-4098-b9aa-a982a85429ed" providerId="ADAL" clId="{26F00F76-79F8-5E44-B207-7044C01451B4}" dt="2021-07-22T02:05:14.037" v="2915"/>
          <ac:cxnSpMkLst>
            <pc:docMk/>
            <pc:sldMk cId="4175558624" sldId="919"/>
            <ac:cxnSpMk id="71" creationId="{7E1AD221-3EFB-9145-9FC4-FA655CE36ED8}"/>
          </ac:cxnSpMkLst>
        </pc:cxnChg>
        <pc:cxnChg chg="add mod">
          <ac:chgData name="Rogers, Jacob Andrew" userId="9b42db71-9dab-4098-b9aa-a982a85429ed" providerId="ADAL" clId="{26F00F76-79F8-5E44-B207-7044C01451B4}" dt="2021-07-22T15:20:10.147" v="6727" actId="1037"/>
          <ac:cxnSpMkLst>
            <pc:docMk/>
            <pc:sldMk cId="4175558624" sldId="919"/>
            <ac:cxnSpMk id="84" creationId="{FFA0A4D2-9BF8-F544-BF70-ECDF5110B11B}"/>
          </ac:cxnSpMkLst>
        </pc:cxnChg>
        <pc:cxnChg chg="add mod">
          <ac:chgData name="Rogers, Jacob Andrew" userId="9b42db71-9dab-4098-b9aa-a982a85429ed" providerId="ADAL" clId="{26F00F76-79F8-5E44-B207-7044C01451B4}" dt="2021-07-22T15:28:19.116" v="6887" actId="692"/>
          <ac:cxnSpMkLst>
            <pc:docMk/>
            <pc:sldMk cId="4175558624" sldId="919"/>
            <ac:cxnSpMk id="94" creationId="{44603285-CE76-214E-95FF-2EAE009E9801}"/>
          </ac:cxnSpMkLst>
        </pc:cxnChg>
        <pc:cxnChg chg="add mod">
          <ac:chgData name="Rogers, Jacob Andrew" userId="9b42db71-9dab-4098-b9aa-a982a85429ed" providerId="ADAL" clId="{26F00F76-79F8-5E44-B207-7044C01451B4}" dt="2021-07-22T15:34:04.960" v="6958" actId="14100"/>
          <ac:cxnSpMkLst>
            <pc:docMk/>
            <pc:sldMk cId="4175558624" sldId="919"/>
            <ac:cxnSpMk id="95" creationId="{04FA871E-0BDC-424F-AD47-79CB803481EF}"/>
          </ac:cxnSpMkLst>
        </pc:cxnChg>
      </pc:sldChg>
      <pc:sldChg chg="mod modShow">
        <pc:chgData name="Rogers, Jacob Andrew" userId="9b42db71-9dab-4098-b9aa-a982a85429ed" providerId="ADAL" clId="{26F00F76-79F8-5E44-B207-7044C01451B4}" dt="2021-07-22T01:15:31.097" v="2180" actId="729"/>
        <pc:sldMkLst>
          <pc:docMk/>
          <pc:sldMk cId="1075402834" sldId="920"/>
        </pc:sldMkLst>
      </pc:sldChg>
      <pc:sldChg chg="modSp mod">
        <pc:chgData name="Rogers, Jacob Andrew" userId="9b42db71-9dab-4098-b9aa-a982a85429ed" providerId="ADAL" clId="{26F00F76-79F8-5E44-B207-7044C01451B4}" dt="2021-07-22T01:15:52.831" v="2182" actId="20577"/>
        <pc:sldMkLst>
          <pc:docMk/>
          <pc:sldMk cId="2842610080" sldId="921"/>
        </pc:sldMkLst>
        <pc:spChg chg="mod">
          <ac:chgData name="Rogers, Jacob Andrew" userId="9b42db71-9dab-4098-b9aa-a982a85429ed" providerId="ADAL" clId="{26F00F76-79F8-5E44-B207-7044C01451B4}" dt="2021-07-22T01:15:52.831" v="2182" actId="20577"/>
          <ac:spMkLst>
            <pc:docMk/>
            <pc:sldMk cId="2842610080" sldId="921"/>
            <ac:spMk id="2" creationId="{F7261759-C71A-374C-B394-C1EAEFF82794}"/>
          </ac:spMkLst>
        </pc:spChg>
      </pc:sldChg>
      <pc:sldChg chg="modSp mod">
        <pc:chgData name="Rogers, Jacob Andrew" userId="9b42db71-9dab-4098-b9aa-a982a85429ed" providerId="ADAL" clId="{26F00F76-79F8-5E44-B207-7044C01451B4}" dt="2021-07-22T01:15:56.401" v="2184" actId="20577"/>
        <pc:sldMkLst>
          <pc:docMk/>
          <pc:sldMk cId="886278945" sldId="924"/>
        </pc:sldMkLst>
        <pc:spChg chg="mod">
          <ac:chgData name="Rogers, Jacob Andrew" userId="9b42db71-9dab-4098-b9aa-a982a85429ed" providerId="ADAL" clId="{26F00F76-79F8-5E44-B207-7044C01451B4}" dt="2021-07-22T01:15:56.401" v="2184" actId="20577"/>
          <ac:spMkLst>
            <pc:docMk/>
            <pc:sldMk cId="886278945" sldId="924"/>
            <ac:spMk id="2" creationId="{BBB86AD9-F99F-CB47-8BB6-69E2D2FBFA71}"/>
          </ac:spMkLst>
        </pc:spChg>
      </pc:sldChg>
      <pc:sldChg chg="addSp delSp modSp mod">
        <pc:chgData name="Rogers, Jacob Andrew" userId="9b42db71-9dab-4098-b9aa-a982a85429ed" providerId="ADAL" clId="{26F00F76-79F8-5E44-B207-7044C01451B4}" dt="2021-07-22T18:09:28.949" v="7191" actId="20577"/>
        <pc:sldMkLst>
          <pc:docMk/>
          <pc:sldMk cId="1107164942" sldId="929"/>
        </pc:sldMkLst>
        <pc:spChg chg="mod">
          <ac:chgData name="Rogers, Jacob Andrew" userId="9b42db71-9dab-4098-b9aa-a982a85429ed" providerId="ADAL" clId="{26F00F76-79F8-5E44-B207-7044C01451B4}" dt="2021-07-22T15:08:38.580" v="6645" actId="20577"/>
          <ac:spMkLst>
            <pc:docMk/>
            <pc:sldMk cId="1107164942" sldId="929"/>
            <ac:spMk id="2" creationId="{DF839B82-78E3-184F-8E48-0EE0951B2730}"/>
          </ac:spMkLst>
        </pc:spChg>
        <pc:spChg chg="del">
          <ac:chgData name="Rogers, Jacob Andrew" userId="9b42db71-9dab-4098-b9aa-a982a85429ed" providerId="ADAL" clId="{26F00F76-79F8-5E44-B207-7044C01451B4}" dt="2021-07-22T18:05:05.038" v="7086" actId="478"/>
          <ac:spMkLst>
            <pc:docMk/>
            <pc:sldMk cId="1107164942" sldId="929"/>
            <ac:spMk id="14" creationId="{13C098D3-E61E-4FE6-932E-D4A4E7E9342D}"/>
          </ac:spMkLst>
        </pc:spChg>
        <pc:spChg chg="mod">
          <ac:chgData name="Rogers, Jacob Andrew" userId="9b42db71-9dab-4098-b9aa-a982a85429ed" providerId="ADAL" clId="{26F00F76-79F8-5E44-B207-7044C01451B4}" dt="2021-07-22T18:03:44.980" v="7078" actId="1035"/>
          <ac:spMkLst>
            <pc:docMk/>
            <pc:sldMk cId="1107164942" sldId="929"/>
            <ac:spMk id="15" creationId="{73835329-164C-4C8D-9CA3-E7C838F641D4}"/>
          </ac:spMkLst>
        </pc:spChg>
        <pc:spChg chg="mod">
          <ac:chgData name="Rogers, Jacob Andrew" userId="9b42db71-9dab-4098-b9aa-a982a85429ed" providerId="ADAL" clId="{26F00F76-79F8-5E44-B207-7044C01451B4}" dt="2021-07-22T18:04:00.950" v="7083" actId="1036"/>
          <ac:spMkLst>
            <pc:docMk/>
            <pc:sldMk cId="1107164942" sldId="929"/>
            <ac:spMk id="18" creationId="{43E68E52-D6DC-41A0-B66B-EDC1EA184F9F}"/>
          </ac:spMkLst>
        </pc:spChg>
        <pc:spChg chg="mod">
          <ac:chgData name="Rogers, Jacob Andrew" userId="9b42db71-9dab-4098-b9aa-a982a85429ed" providerId="ADAL" clId="{26F00F76-79F8-5E44-B207-7044C01451B4}" dt="2021-07-22T18:04:00.950" v="7083" actId="1036"/>
          <ac:spMkLst>
            <pc:docMk/>
            <pc:sldMk cId="1107164942" sldId="929"/>
            <ac:spMk id="19" creationId="{E81082B7-22C0-4D22-8449-073EF2EE6CD9}"/>
          </ac:spMkLst>
        </pc:spChg>
        <pc:spChg chg="mod">
          <ac:chgData name="Rogers, Jacob Andrew" userId="9b42db71-9dab-4098-b9aa-a982a85429ed" providerId="ADAL" clId="{26F00F76-79F8-5E44-B207-7044C01451B4}" dt="2021-07-22T00:58:30.472" v="1050" actId="14100"/>
          <ac:spMkLst>
            <pc:docMk/>
            <pc:sldMk cId="1107164942" sldId="929"/>
            <ac:spMk id="22" creationId="{C9B157AE-558D-4BB9-AD68-92B13DE1207B}"/>
          </ac:spMkLst>
        </pc:spChg>
        <pc:spChg chg="mod">
          <ac:chgData name="Rogers, Jacob Andrew" userId="9b42db71-9dab-4098-b9aa-a982a85429ed" providerId="ADAL" clId="{26F00F76-79F8-5E44-B207-7044C01451B4}" dt="2021-07-22T00:45:33.825" v="357" actId="1038"/>
          <ac:spMkLst>
            <pc:docMk/>
            <pc:sldMk cId="1107164942" sldId="929"/>
            <ac:spMk id="23" creationId="{74FE326C-BBC6-45E3-B10F-C20E7FEA8A53}"/>
          </ac:spMkLst>
        </pc:spChg>
        <pc:spChg chg="add del mod">
          <ac:chgData name="Rogers, Jacob Andrew" userId="9b42db71-9dab-4098-b9aa-a982a85429ed" providerId="ADAL" clId="{26F00F76-79F8-5E44-B207-7044C01451B4}" dt="2021-07-22T00:54:02.467" v="601" actId="478"/>
          <ac:spMkLst>
            <pc:docMk/>
            <pc:sldMk cId="1107164942" sldId="929"/>
            <ac:spMk id="31" creationId="{41070E70-0AF4-BA44-B665-BF303C8A7370}"/>
          </ac:spMkLst>
        </pc:spChg>
        <pc:spChg chg="add del mod">
          <ac:chgData name="Rogers, Jacob Andrew" userId="9b42db71-9dab-4098-b9aa-a982a85429ed" providerId="ADAL" clId="{26F00F76-79F8-5E44-B207-7044C01451B4}" dt="2021-07-22T00:53:58.935" v="599" actId="478"/>
          <ac:spMkLst>
            <pc:docMk/>
            <pc:sldMk cId="1107164942" sldId="929"/>
            <ac:spMk id="32" creationId="{6CD64467-4534-7C44-83F3-11EE5BCF70FB}"/>
          </ac:spMkLst>
        </pc:spChg>
        <pc:spChg chg="mod">
          <ac:chgData name="Rogers, Jacob Andrew" userId="9b42db71-9dab-4098-b9aa-a982a85429ed" providerId="ADAL" clId="{26F00F76-79F8-5E44-B207-7044C01451B4}" dt="2021-07-22T00:58:44.301" v="1070" actId="1038"/>
          <ac:spMkLst>
            <pc:docMk/>
            <pc:sldMk cId="1107164942" sldId="929"/>
            <ac:spMk id="34" creationId="{A0F14B5A-441D-4504-8B75-3CE4FB60B058}"/>
          </ac:spMkLst>
        </pc:spChg>
        <pc:spChg chg="add del mod">
          <ac:chgData name="Rogers, Jacob Andrew" userId="9b42db71-9dab-4098-b9aa-a982a85429ed" providerId="ADAL" clId="{26F00F76-79F8-5E44-B207-7044C01451B4}" dt="2021-07-22T00:53:51.977" v="595" actId="478"/>
          <ac:spMkLst>
            <pc:docMk/>
            <pc:sldMk cId="1107164942" sldId="929"/>
            <ac:spMk id="38" creationId="{5E204019-1A11-AC44-9210-E414E87B2514}"/>
          </ac:spMkLst>
        </pc:spChg>
        <pc:spChg chg="add del mod">
          <ac:chgData name="Rogers, Jacob Andrew" userId="9b42db71-9dab-4098-b9aa-a982a85429ed" providerId="ADAL" clId="{26F00F76-79F8-5E44-B207-7044C01451B4}" dt="2021-07-22T00:50:53.096" v="513" actId="478"/>
          <ac:spMkLst>
            <pc:docMk/>
            <pc:sldMk cId="1107164942" sldId="929"/>
            <ac:spMk id="39" creationId="{94FB3C92-7BB0-1542-B386-2FD91C93147B}"/>
          </ac:spMkLst>
        </pc:spChg>
        <pc:spChg chg="add del mod">
          <ac:chgData name="Rogers, Jacob Andrew" userId="9b42db71-9dab-4098-b9aa-a982a85429ed" providerId="ADAL" clId="{26F00F76-79F8-5E44-B207-7044C01451B4}" dt="2021-07-22T00:53:47.614" v="592" actId="478"/>
          <ac:spMkLst>
            <pc:docMk/>
            <pc:sldMk cId="1107164942" sldId="929"/>
            <ac:spMk id="40" creationId="{C0553C2F-64ED-C340-ADCB-DB36D9B38EDA}"/>
          </ac:spMkLst>
        </pc:spChg>
        <pc:spChg chg="add del mod">
          <ac:chgData name="Rogers, Jacob Andrew" userId="9b42db71-9dab-4098-b9aa-a982a85429ed" providerId="ADAL" clId="{26F00F76-79F8-5E44-B207-7044C01451B4}" dt="2021-07-22T01:09:26.194" v="1626" actId="478"/>
          <ac:spMkLst>
            <pc:docMk/>
            <pc:sldMk cId="1107164942" sldId="929"/>
            <ac:spMk id="53" creationId="{A775B956-13E3-B54F-BB3A-7B1D68F622EF}"/>
          </ac:spMkLst>
        </pc:spChg>
        <pc:spChg chg="add del mod">
          <ac:chgData name="Rogers, Jacob Andrew" userId="9b42db71-9dab-4098-b9aa-a982a85429ed" providerId="ADAL" clId="{26F00F76-79F8-5E44-B207-7044C01451B4}" dt="2021-07-22T01:09:28.083" v="1627" actId="478"/>
          <ac:spMkLst>
            <pc:docMk/>
            <pc:sldMk cId="1107164942" sldId="929"/>
            <ac:spMk id="54" creationId="{ECFEBC8F-831A-454C-99D1-BEC9DCDB216C}"/>
          </ac:spMkLst>
        </pc:spChg>
        <pc:spChg chg="add mod">
          <ac:chgData name="Rogers, Jacob Andrew" userId="9b42db71-9dab-4098-b9aa-a982a85429ed" providerId="ADAL" clId="{26F00F76-79F8-5E44-B207-7044C01451B4}" dt="2021-07-22T18:03:36.705" v="7058" actId="1036"/>
          <ac:spMkLst>
            <pc:docMk/>
            <pc:sldMk cId="1107164942" sldId="929"/>
            <ac:spMk id="55" creationId="{63338563-4B94-634C-86C8-759F2AD3759B}"/>
          </ac:spMkLst>
        </pc:spChg>
        <pc:spChg chg="add mod">
          <ac:chgData name="Rogers, Jacob Andrew" userId="9b42db71-9dab-4098-b9aa-a982a85429ed" providerId="ADAL" clId="{26F00F76-79F8-5E44-B207-7044C01451B4}" dt="2021-07-22T01:00:02.917" v="1121" actId="1076"/>
          <ac:spMkLst>
            <pc:docMk/>
            <pc:sldMk cId="1107164942" sldId="929"/>
            <ac:spMk id="56" creationId="{EB9A21C7-2A1C-0949-9FB0-E7D9BBD13DC5}"/>
          </ac:spMkLst>
        </pc:spChg>
        <pc:spChg chg="add del mod">
          <ac:chgData name="Rogers, Jacob Andrew" userId="9b42db71-9dab-4098-b9aa-a982a85429ed" providerId="ADAL" clId="{26F00F76-79F8-5E44-B207-7044C01451B4}" dt="2021-07-22T18:04:58.316" v="7085" actId="478"/>
          <ac:spMkLst>
            <pc:docMk/>
            <pc:sldMk cId="1107164942" sldId="929"/>
            <ac:spMk id="57" creationId="{B60C98E5-B428-134A-A4D1-9D196BB9EF3D}"/>
          </ac:spMkLst>
        </pc:spChg>
        <pc:spChg chg="add mod">
          <ac:chgData name="Rogers, Jacob Andrew" userId="9b42db71-9dab-4098-b9aa-a982a85429ed" providerId="ADAL" clId="{26F00F76-79F8-5E44-B207-7044C01451B4}" dt="2021-07-22T18:09:28.949" v="7191" actId="20577"/>
          <ac:spMkLst>
            <pc:docMk/>
            <pc:sldMk cId="1107164942" sldId="929"/>
            <ac:spMk id="59" creationId="{D26A40A2-FE7F-094C-A43F-51F0019A1D94}"/>
          </ac:spMkLst>
        </pc:spChg>
        <pc:spChg chg="add del mod">
          <ac:chgData name="Rogers, Jacob Andrew" userId="9b42db71-9dab-4098-b9aa-a982a85429ed" providerId="ADAL" clId="{26F00F76-79F8-5E44-B207-7044C01451B4}" dt="2021-07-22T01:08:42.063" v="1613"/>
          <ac:spMkLst>
            <pc:docMk/>
            <pc:sldMk cId="1107164942" sldId="929"/>
            <ac:spMk id="60" creationId="{DFAABB72-7EC2-2F4F-AFBA-CF957299DA6C}"/>
          </ac:spMkLst>
        </pc:spChg>
        <pc:spChg chg="add del mod">
          <ac:chgData name="Rogers, Jacob Andrew" userId="9b42db71-9dab-4098-b9aa-a982a85429ed" providerId="ADAL" clId="{26F00F76-79F8-5E44-B207-7044C01451B4}" dt="2021-07-22T01:08:38.826" v="1608"/>
          <ac:spMkLst>
            <pc:docMk/>
            <pc:sldMk cId="1107164942" sldId="929"/>
            <ac:spMk id="61" creationId="{18D4E9C3-514E-C742-81BC-C4FEB3C312F0}"/>
          </ac:spMkLst>
        </pc:spChg>
        <pc:spChg chg="add mod">
          <ac:chgData name="Rogers, Jacob Andrew" userId="9b42db71-9dab-4098-b9aa-a982a85429ed" providerId="ADAL" clId="{26F00F76-79F8-5E44-B207-7044C01451B4}" dt="2021-07-22T18:03:36.705" v="7058" actId="1036"/>
          <ac:spMkLst>
            <pc:docMk/>
            <pc:sldMk cId="1107164942" sldId="929"/>
            <ac:spMk id="62" creationId="{0E509AEF-BF1C-4A4C-A80C-D2CACDADE113}"/>
          </ac:spMkLst>
        </pc:spChg>
        <pc:spChg chg="add mod">
          <ac:chgData name="Rogers, Jacob Andrew" userId="9b42db71-9dab-4098-b9aa-a982a85429ed" providerId="ADAL" clId="{26F00F76-79F8-5E44-B207-7044C01451B4}" dt="2021-07-22T18:03:36.705" v="7058" actId="1036"/>
          <ac:spMkLst>
            <pc:docMk/>
            <pc:sldMk cId="1107164942" sldId="929"/>
            <ac:spMk id="63" creationId="{7EEFD28A-82F3-2242-9477-4B8144075E81}"/>
          </ac:spMkLst>
        </pc:spChg>
        <pc:spChg chg="add del mod">
          <ac:chgData name="Rogers, Jacob Andrew" userId="9b42db71-9dab-4098-b9aa-a982a85429ed" providerId="ADAL" clId="{26F00F76-79F8-5E44-B207-7044C01451B4}" dt="2021-07-22T18:03:24.950" v="7038" actId="478"/>
          <ac:spMkLst>
            <pc:docMk/>
            <pc:sldMk cId="1107164942" sldId="929"/>
            <ac:spMk id="64" creationId="{1B8A43B1-FE15-3846-9E99-DF10597C0069}"/>
          </ac:spMkLst>
        </pc:spChg>
        <pc:spChg chg="add del mod">
          <ac:chgData name="Rogers, Jacob Andrew" userId="9b42db71-9dab-4098-b9aa-a982a85429ed" providerId="ADAL" clId="{26F00F76-79F8-5E44-B207-7044C01451B4}" dt="2021-07-22T18:03:22.760" v="7037" actId="478"/>
          <ac:spMkLst>
            <pc:docMk/>
            <pc:sldMk cId="1107164942" sldId="929"/>
            <ac:spMk id="65" creationId="{3E0EC0AF-CD4E-C94C-9A6B-D1E80104C53D}"/>
          </ac:spMkLst>
        </pc:spChg>
        <pc:spChg chg="add mod">
          <ac:chgData name="Rogers, Jacob Andrew" userId="9b42db71-9dab-4098-b9aa-a982a85429ed" providerId="ADAL" clId="{26F00F76-79F8-5E44-B207-7044C01451B4}" dt="2021-07-22T15:16:29.871" v="6677" actId="20577"/>
          <ac:spMkLst>
            <pc:docMk/>
            <pc:sldMk cId="1107164942" sldId="929"/>
            <ac:spMk id="69" creationId="{EADD43DC-4B4E-C245-9D89-9FCAD85FE653}"/>
          </ac:spMkLst>
        </pc:spChg>
        <pc:spChg chg="add mod">
          <ac:chgData name="Rogers, Jacob Andrew" userId="9b42db71-9dab-4098-b9aa-a982a85429ed" providerId="ADAL" clId="{26F00F76-79F8-5E44-B207-7044C01451B4}" dt="2021-07-22T01:46:50.773" v="2696" actId="1038"/>
          <ac:spMkLst>
            <pc:docMk/>
            <pc:sldMk cId="1107164942" sldId="929"/>
            <ac:spMk id="70" creationId="{52F55B85-AAE9-4F49-8D88-0927A097938B}"/>
          </ac:spMkLst>
        </pc:spChg>
        <pc:spChg chg="add del mod">
          <ac:chgData name="Rogers, Jacob Andrew" userId="9b42db71-9dab-4098-b9aa-a982a85429ed" providerId="ADAL" clId="{26F00F76-79F8-5E44-B207-7044C01451B4}" dt="2021-07-22T01:47:15.024" v="2703"/>
          <ac:spMkLst>
            <pc:docMk/>
            <pc:sldMk cId="1107164942" sldId="929"/>
            <ac:spMk id="71" creationId="{97EBDFAB-F473-2C49-99C7-6E63949977F4}"/>
          </ac:spMkLst>
        </pc:spChg>
        <pc:spChg chg="add del mod">
          <ac:chgData name="Rogers, Jacob Andrew" userId="9b42db71-9dab-4098-b9aa-a982a85429ed" providerId="ADAL" clId="{26F00F76-79F8-5E44-B207-7044C01451B4}" dt="2021-07-22T13:45:01.530" v="4888" actId="478"/>
          <ac:spMkLst>
            <pc:docMk/>
            <pc:sldMk cId="1107164942" sldId="929"/>
            <ac:spMk id="72" creationId="{616C2481-99B0-2C4E-9929-FA91F701B0A2}"/>
          </ac:spMkLst>
        </pc:spChg>
        <pc:picChg chg="del mod">
          <ac:chgData name="Rogers, Jacob Andrew" userId="9b42db71-9dab-4098-b9aa-a982a85429ed" providerId="ADAL" clId="{26F00F76-79F8-5E44-B207-7044C01451B4}" dt="2021-07-22T18:01:27.984" v="6981" actId="478"/>
          <ac:picMkLst>
            <pc:docMk/>
            <pc:sldMk cId="1107164942" sldId="929"/>
            <ac:picMk id="4" creationId="{E2A7C539-9630-4567-9745-7BB4CDBB6FB7}"/>
          </ac:picMkLst>
        </pc:picChg>
        <pc:picChg chg="mod">
          <ac:chgData name="Rogers, Jacob Andrew" userId="9b42db71-9dab-4098-b9aa-a982a85429ed" providerId="ADAL" clId="{26F00F76-79F8-5E44-B207-7044C01451B4}" dt="2021-07-22T18:02:52.489" v="7031" actId="1076"/>
          <ac:picMkLst>
            <pc:docMk/>
            <pc:sldMk cId="1107164942" sldId="929"/>
            <ac:picMk id="5" creationId="{A13F9970-3B0A-47FF-A614-2F15C961850A}"/>
          </ac:picMkLst>
        </pc:picChg>
        <pc:picChg chg="add mod">
          <ac:chgData name="Rogers, Jacob Andrew" userId="9b42db71-9dab-4098-b9aa-a982a85429ed" providerId="ADAL" clId="{26F00F76-79F8-5E44-B207-7044C01451B4}" dt="2021-07-22T18:01:19.536" v="6979" actId="571"/>
          <ac:picMkLst>
            <pc:docMk/>
            <pc:sldMk cId="1107164942" sldId="929"/>
            <ac:picMk id="73" creationId="{9B84E463-5B2D-6644-898F-BDA017EEFCF2}"/>
          </ac:picMkLst>
        </pc:picChg>
        <pc:cxnChg chg="mod">
          <ac:chgData name="Rogers, Jacob Andrew" userId="9b42db71-9dab-4098-b9aa-a982a85429ed" providerId="ADAL" clId="{26F00F76-79F8-5E44-B207-7044C01451B4}" dt="2021-07-22T18:04:00.950" v="7083" actId="1036"/>
          <ac:cxnSpMkLst>
            <pc:docMk/>
            <pc:sldMk cId="1107164942" sldId="929"/>
            <ac:cxnSpMk id="17" creationId="{72EAAB50-677C-43FA-9393-F858FF8BA22A}"/>
          </ac:cxnSpMkLst>
        </pc:cxnChg>
        <pc:cxnChg chg="mod">
          <ac:chgData name="Rogers, Jacob Andrew" userId="9b42db71-9dab-4098-b9aa-a982a85429ed" providerId="ADAL" clId="{26F00F76-79F8-5E44-B207-7044C01451B4}" dt="2021-07-22T18:04:00.950" v="7083" actId="1036"/>
          <ac:cxnSpMkLst>
            <pc:docMk/>
            <pc:sldMk cId="1107164942" sldId="929"/>
            <ac:cxnSpMk id="20" creationId="{5F9D9663-04DB-40B8-BEA3-0BA18F603724}"/>
          </ac:cxnSpMkLst>
        </pc:cxnChg>
        <pc:cxnChg chg="mod">
          <ac:chgData name="Rogers, Jacob Andrew" userId="9b42db71-9dab-4098-b9aa-a982a85429ed" providerId="ADAL" clId="{26F00F76-79F8-5E44-B207-7044C01451B4}" dt="2021-07-22T18:03:19.013" v="7036" actId="1076"/>
          <ac:cxnSpMkLst>
            <pc:docMk/>
            <pc:sldMk cId="1107164942" sldId="929"/>
            <ac:cxnSpMk id="21" creationId="{B43E3B1B-FB46-447E-9AA3-798505DC38DD}"/>
          </ac:cxnSpMkLst>
        </pc:cxnChg>
        <pc:cxnChg chg="mod">
          <ac:chgData name="Rogers, Jacob Andrew" userId="9b42db71-9dab-4098-b9aa-a982a85429ed" providerId="ADAL" clId="{26F00F76-79F8-5E44-B207-7044C01451B4}" dt="2021-07-22T15:17:20.045" v="6687" actId="692"/>
          <ac:cxnSpMkLst>
            <pc:docMk/>
            <pc:sldMk cId="1107164942" sldId="929"/>
            <ac:cxnSpMk id="24" creationId="{04E39E3D-8535-4DA2-890B-01DA72F7D486}"/>
          </ac:cxnSpMkLst>
        </pc:cxnChg>
        <pc:cxnChg chg="mod">
          <ac:chgData name="Rogers, Jacob Andrew" userId="9b42db71-9dab-4098-b9aa-a982a85429ed" providerId="ADAL" clId="{26F00F76-79F8-5E44-B207-7044C01451B4}" dt="2021-07-22T15:17:20.045" v="6687" actId="692"/>
          <ac:cxnSpMkLst>
            <pc:docMk/>
            <pc:sldMk cId="1107164942" sldId="929"/>
            <ac:cxnSpMk id="25" creationId="{25547277-07F3-4AE3-B270-3904B9DD7666}"/>
          </ac:cxnSpMkLst>
        </pc:cxnChg>
        <pc:cxnChg chg="add del mod">
          <ac:chgData name="Rogers, Jacob Andrew" userId="9b42db71-9dab-4098-b9aa-a982a85429ed" providerId="ADAL" clId="{26F00F76-79F8-5E44-B207-7044C01451B4}" dt="2021-07-22T00:53:56.912" v="598" actId="478"/>
          <ac:cxnSpMkLst>
            <pc:docMk/>
            <pc:sldMk cId="1107164942" sldId="929"/>
            <ac:cxnSpMk id="33" creationId="{2645314B-DCDC-F940-9130-6B7F8B0483C4}"/>
          </ac:cxnSpMkLst>
        </pc:cxnChg>
        <pc:cxnChg chg="add del mod">
          <ac:chgData name="Rogers, Jacob Andrew" userId="9b42db71-9dab-4098-b9aa-a982a85429ed" providerId="ADAL" clId="{26F00F76-79F8-5E44-B207-7044C01451B4}" dt="2021-07-22T00:54:00.689" v="600" actId="478"/>
          <ac:cxnSpMkLst>
            <pc:docMk/>
            <pc:sldMk cId="1107164942" sldId="929"/>
            <ac:cxnSpMk id="35" creationId="{620358B7-3D48-2A4E-AFA6-4104B1E8795B}"/>
          </ac:cxnSpMkLst>
        </pc:cxnChg>
        <pc:cxnChg chg="mod">
          <ac:chgData name="Rogers, Jacob Andrew" userId="9b42db71-9dab-4098-b9aa-a982a85429ed" providerId="ADAL" clId="{26F00F76-79F8-5E44-B207-7044C01451B4}" dt="2021-07-22T15:17:20.045" v="6687" actId="692"/>
          <ac:cxnSpMkLst>
            <pc:docMk/>
            <pc:sldMk cId="1107164942" sldId="929"/>
            <ac:cxnSpMk id="41" creationId="{C179E823-1987-421D-87BA-AA2FD8C6B0D2}"/>
          </ac:cxnSpMkLst>
        </pc:cxnChg>
        <pc:cxnChg chg="add del mod">
          <ac:chgData name="Rogers, Jacob Andrew" userId="9b42db71-9dab-4098-b9aa-a982a85429ed" providerId="ADAL" clId="{26F00F76-79F8-5E44-B207-7044C01451B4}" dt="2021-07-22T00:53:53.743" v="596" actId="478"/>
          <ac:cxnSpMkLst>
            <pc:docMk/>
            <pc:sldMk cId="1107164942" sldId="929"/>
            <ac:cxnSpMk id="42" creationId="{0BEBC081-64FF-6043-94F7-AEB8BF00CCF0}"/>
          </ac:cxnSpMkLst>
        </pc:cxnChg>
        <pc:cxnChg chg="add del mod">
          <ac:chgData name="Rogers, Jacob Andrew" userId="9b42db71-9dab-4098-b9aa-a982a85429ed" providerId="ADAL" clId="{26F00F76-79F8-5E44-B207-7044C01451B4}" dt="2021-07-22T00:53:54.913" v="597" actId="478"/>
          <ac:cxnSpMkLst>
            <pc:docMk/>
            <pc:sldMk cId="1107164942" sldId="929"/>
            <ac:cxnSpMk id="43" creationId="{61C64CA3-6035-E347-9A04-64E1B7844C4E}"/>
          </ac:cxnSpMkLst>
        </pc:cxnChg>
        <pc:cxnChg chg="add del mod">
          <ac:chgData name="Rogers, Jacob Andrew" userId="9b42db71-9dab-4098-b9aa-a982a85429ed" providerId="ADAL" clId="{26F00F76-79F8-5E44-B207-7044C01451B4}" dt="2021-07-22T00:53:49.985" v="594" actId="478"/>
          <ac:cxnSpMkLst>
            <pc:docMk/>
            <pc:sldMk cId="1107164942" sldId="929"/>
            <ac:cxnSpMk id="46" creationId="{EFC86E80-E10D-AA45-A263-4F7E36084301}"/>
          </ac:cxnSpMkLst>
        </pc:cxnChg>
        <pc:cxnChg chg="add del mod">
          <ac:chgData name="Rogers, Jacob Andrew" userId="9b42db71-9dab-4098-b9aa-a982a85429ed" providerId="ADAL" clId="{26F00F76-79F8-5E44-B207-7044C01451B4}" dt="2021-07-22T00:53:48.833" v="593" actId="478"/>
          <ac:cxnSpMkLst>
            <pc:docMk/>
            <pc:sldMk cId="1107164942" sldId="929"/>
            <ac:cxnSpMk id="48" creationId="{28088A06-9AB8-B243-B54D-4E3EB6800A89}"/>
          </ac:cxnSpMkLst>
        </pc:cxnChg>
        <pc:cxnChg chg="add mod">
          <ac:chgData name="Rogers, Jacob Andrew" userId="9b42db71-9dab-4098-b9aa-a982a85429ed" providerId="ADAL" clId="{26F00F76-79F8-5E44-B207-7044C01451B4}" dt="2021-07-22T01:43:50.619" v="2658" actId="1038"/>
          <ac:cxnSpMkLst>
            <pc:docMk/>
            <pc:sldMk cId="1107164942" sldId="929"/>
            <ac:cxnSpMk id="67" creationId="{7CB96772-E4AE-D741-97AB-8B63E5B7C299}"/>
          </ac:cxnSpMkLst>
        </pc:cxnChg>
        <pc:cxnChg chg="add mod">
          <ac:chgData name="Rogers, Jacob Andrew" userId="9b42db71-9dab-4098-b9aa-a982a85429ed" providerId="ADAL" clId="{26F00F76-79F8-5E44-B207-7044C01451B4}" dt="2021-07-22T01:43:50.619" v="2658" actId="1038"/>
          <ac:cxnSpMkLst>
            <pc:docMk/>
            <pc:sldMk cId="1107164942" sldId="929"/>
            <ac:cxnSpMk id="68" creationId="{9A933D7E-8B29-514B-9293-B1125880AEDE}"/>
          </ac:cxnSpMkLst>
        </pc:cxnChg>
      </pc:sldChg>
      <pc:sldChg chg="addSp modSp new mod">
        <pc:chgData name="Rogers, Jacob Andrew" userId="9b42db71-9dab-4098-b9aa-a982a85429ed" providerId="ADAL" clId="{26F00F76-79F8-5E44-B207-7044C01451B4}" dt="2021-07-22T14:58:00.472" v="6631" actId="403"/>
        <pc:sldMkLst>
          <pc:docMk/>
          <pc:sldMk cId="1151464094" sldId="930"/>
        </pc:sldMkLst>
        <pc:spChg chg="mod">
          <ac:chgData name="Rogers, Jacob Andrew" userId="9b42db71-9dab-4098-b9aa-a982a85429ed" providerId="ADAL" clId="{26F00F76-79F8-5E44-B207-7044C01451B4}" dt="2021-07-22T14:50:45.178" v="6116" actId="20577"/>
          <ac:spMkLst>
            <pc:docMk/>
            <pc:sldMk cId="1151464094" sldId="930"/>
            <ac:spMk id="2" creationId="{49446A3E-AAC4-154A-8D28-E9B5BCD2C982}"/>
          </ac:spMkLst>
        </pc:spChg>
        <pc:spChg chg="add mod">
          <ac:chgData name="Rogers, Jacob Andrew" userId="9b42db71-9dab-4098-b9aa-a982a85429ed" providerId="ADAL" clId="{26F00F76-79F8-5E44-B207-7044C01451B4}" dt="2021-07-22T14:58:00.472" v="6631" actId="403"/>
          <ac:spMkLst>
            <pc:docMk/>
            <pc:sldMk cId="1151464094" sldId="930"/>
            <ac:spMk id="4" creationId="{582C95B6-E2DF-6C48-B2B0-4993D990AEE3}"/>
          </ac:spMkLst>
        </pc:spChg>
        <pc:graphicFrameChg chg="add mod modGraphic">
          <ac:chgData name="Rogers, Jacob Andrew" userId="9b42db71-9dab-4098-b9aa-a982a85429ed" providerId="ADAL" clId="{26F00F76-79F8-5E44-B207-7044C01451B4}" dt="2021-07-22T14:57:49.592" v="6627" actId="20577"/>
          <ac:graphicFrameMkLst>
            <pc:docMk/>
            <pc:sldMk cId="1151464094" sldId="930"/>
            <ac:graphicFrameMk id="3" creationId="{08A2B708-38BC-B540-957F-583770AC9B3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66872F-38A2-4C25-80BF-D4356DAB507F}" type="datetimeFigureOut">
              <a:rPr lang="en-US" smtClean="0"/>
              <a:t>7/22/2021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9620C-2879-4B92-8733-E86F0194992E}" type="slidenum">
              <a:rPr lang="en-US" smtClean="0"/>
              <a:t>‹#›</a:t>
            </a:fld>
            <a:endParaRPr lang="en-US"/>
          </a:p>
        </p:txBody>
      </p:sp>
    </p:spTree>
    <p:extLst>
      <p:ext uri="{BB962C8B-B14F-4D97-AF65-F5344CB8AC3E}">
        <p14:creationId xmlns:p14="http://schemas.microsoft.com/office/powerpoint/2010/main" val="3661145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9620C-2879-4B92-8733-E86F0194992E}" type="slidenum">
              <a:rPr lang="en-US" smtClean="0"/>
              <a:t>1</a:t>
            </a:fld>
            <a:endParaRPr lang="en-US"/>
          </a:p>
        </p:txBody>
      </p:sp>
    </p:spTree>
    <p:extLst>
      <p:ext uri="{BB962C8B-B14F-4D97-AF65-F5344CB8AC3E}">
        <p14:creationId xmlns:p14="http://schemas.microsoft.com/office/powerpoint/2010/main" val="153863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9620C-2879-4B92-8733-E86F0194992E}" type="slidenum">
              <a:rPr lang="en-US" smtClean="0"/>
              <a:t>9</a:t>
            </a:fld>
            <a:endParaRPr lang="en-US"/>
          </a:p>
        </p:txBody>
      </p:sp>
    </p:spTree>
    <p:extLst>
      <p:ext uri="{BB962C8B-B14F-4D97-AF65-F5344CB8AC3E}">
        <p14:creationId xmlns:p14="http://schemas.microsoft.com/office/powerpoint/2010/main" val="122398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9620C-2879-4B92-8733-E86F0194992E}" type="slidenum">
              <a:rPr lang="en-US" smtClean="0"/>
              <a:t>12</a:t>
            </a:fld>
            <a:endParaRPr lang="en-US"/>
          </a:p>
        </p:txBody>
      </p:sp>
    </p:spTree>
    <p:extLst>
      <p:ext uri="{BB962C8B-B14F-4D97-AF65-F5344CB8AC3E}">
        <p14:creationId xmlns:p14="http://schemas.microsoft.com/office/powerpoint/2010/main" val="32871712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50053AB-45AA-434D-8BDE-5525BA81273B}"/>
              </a:ext>
            </a:extLst>
          </p:cNvPr>
          <p:cNvSpPr/>
          <p:nvPr userDrawn="1"/>
        </p:nvSpPr>
        <p:spPr>
          <a:xfrm>
            <a:off x="264459" y="207095"/>
            <a:ext cx="11663082" cy="6443810"/>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529840" y="1724389"/>
            <a:ext cx="7132320" cy="548640"/>
          </a:xfrm>
          <a:prstGeom prst="rect">
            <a:avLst/>
          </a:prstGeom>
        </p:spPr>
        <p:txBody>
          <a:bodyPr anchor="ctr" anchorCtr="0">
            <a:normAutofit/>
          </a:bodyPr>
          <a:lstStyle>
            <a:lvl1pPr>
              <a:defRPr sz="3200" b="1">
                <a:solidFill>
                  <a:schemeClr val="bg1"/>
                </a:solidFill>
                <a:latin typeface="Arial" charset="0"/>
                <a:ea typeface="Arial" charset="0"/>
                <a:cs typeface="Arial" charset="0"/>
              </a:defRPr>
            </a:lvl1pPr>
          </a:lstStyle>
          <a:p>
            <a:r>
              <a:rPr lang="en-US"/>
              <a:t>Materials for Extreme Environments</a:t>
            </a:r>
          </a:p>
        </p:txBody>
      </p:sp>
      <p:sp>
        <p:nvSpPr>
          <p:cNvPr id="3" name="Subtitle 2"/>
          <p:cNvSpPr>
            <a:spLocks noGrp="1"/>
          </p:cNvSpPr>
          <p:nvPr>
            <p:ph type="subTitle" idx="1"/>
          </p:nvPr>
        </p:nvSpPr>
        <p:spPr>
          <a:xfrm>
            <a:off x="1828800" y="4235390"/>
            <a:ext cx="8534400" cy="1189892"/>
          </a:xfrm>
          <a:prstGeom prst="rect">
            <a:avLst/>
          </a:prstGeom>
        </p:spPr>
        <p:txBody>
          <a:bodyPr>
            <a:normAutofit/>
          </a:bodyPr>
          <a:lstStyle>
            <a:lvl1pPr marL="0" indent="0" algn="ctr">
              <a:buNone/>
              <a:defRPr sz="280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Rectangle 3">
            <a:extLst>
              <a:ext uri="{FF2B5EF4-FFF2-40B4-BE49-F238E27FC236}">
                <a16:creationId xmlns:a16="http://schemas.microsoft.com/office/drawing/2014/main" id="{814C8F93-0566-4939-8083-124D6FD571E4}"/>
              </a:ext>
            </a:extLst>
          </p:cNvPr>
          <p:cNvSpPr/>
          <p:nvPr userDrawn="1"/>
        </p:nvSpPr>
        <p:spPr>
          <a:xfrm>
            <a:off x="264459" y="6572377"/>
            <a:ext cx="11663082" cy="285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03659B7-DC97-40B3-82D5-397321C5A00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432169" y="171924"/>
            <a:ext cx="3164157" cy="1819616"/>
          </a:xfrm>
          <a:prstGeom prst="rect">
            <a:avLst/>
          </a:prstGeom>
        </p:spPr>
      </p:pic>
      <p:sp>
        <p:nvSpPr>
          <p:cNvPr id="6" name="Rectangle 5">
            <a:extLst>
              <a:ext uri="{FF2B5EF4-FFF2-40B4-BE49-F238E27FC236}">
                <a16:creationId xmlns:a16="http://schemas.microsoft.com/office/drawing/2014/main" id="{9F7C3D66-5AEF-4C15-B853-4DC3DF1272C4}"/>
              </a:ext>
            </a:extLst>
          </p:cNvPr>
          <p:cNvSpPr/>
          <p:nvPr userDrawn="1"/>
        </p:nvSpPr>
        <p:spPr>
          <a:xfrm>
            <a:off x="3608781" y="2243636"/>
            <a:ext cx="4974439" cy="461665"/>
          </a:xfrm>
          <a:prstGeom prst="rect">
            <a:avLst/>
          </a:prstGeom>
        </p:spPr>
        <p:txBody>
          <a:bodyPr wrap="none">
            <a:spAutoFit/>
          </a:bodyPr>
          <a:lstStyle/>
          <a:p>
            <a:r>
              <a:rPr lang="en-US" b="1">
                <a:solidFill>
                  <a:schemeClr val="bg1"/>
                </a:solidFill>
              </a:rPr>
              <a:t>Hypervelocity Impact Laboratory</a:t>
            </a:r>
          </a:p>
        </p:txBody>
      </p:sp>
    </p:spTree>
    <p:extLst>
      <p:ext uri="{BB962C8B-B14F-4D97-AF65-F5344CB8AC3E}">
        <p14:creationId xmlns:p14="http://schemas.microsoft.com/office/powerpoint/2010/main" val="391857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MEE">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a:t>
            </a:r>
          </a:p>
        </p:txBody>
      </p:sp>
      <p:sp>
        <p:nvSpPr>
          <p:cNvPr id="4" name="Shape 461">
            <a:extLst>
              <a:ext uri="{FF2B5EF4-FFF2-40B4-BE49-F238E27FC236}">
                <a16:creationId xmlns:a16="http://schemas.microsoft.com/office/drawing/2014/main" id="{086E98B5-C865-46CD-92F9-44B4A8796357}"/>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18335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HVI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a:t>
            </a:r>
          </a:p>
        </p:txBody>
      </p:sp>
      <p:sp>
        <p:nvSpPr>
          <p:cNvPr id="4" name="Shape 461">
            <a:extLst>
              <a:ext uri="{FF2B5EF4-FFF2-40B4-BE49-F238E27FC236}">
                <a16:creationId xmlns:a16="http://schemas.microsoft.com/office/drawing/2014/main" id="{086E98B5-C865-46CD-92F9-44B4A8796357}"/>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47851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HVIL | ODI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 | Optical Diagnostics and Imaging Laboratory</a:t>
            </a:r>
          </a:p>
        </p:txBody>
      </p:sp>
      <p:sp>
        <p:nvSpPr>
          <p:cNvPr id="4" name="Shape 461">
            <a:extLst>
              <a:ext uri="{FF2B5EF4-FFF2-40B4-BE49-F238E27FC236}">
                <a16:creationId xmlns:a16="http://schemas.microsoft.com/office/drawing/2014/main" id="{AC3F5C30-B728-4711-97FD-F7B45198DBA3}"/>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157876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HVIL | CiMDM">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4" y="6575107"/>
            <a:ext cx="10424160"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 | TEES Center of Innovation in Mechanics of Design and Manufacturing</a:t>
            </a:r>
          </a:p>
        </p:txBody>
      </p:sp>
      <p:sp>
        <p:nvSpPr>
          <p:cNvPr id="4" name="Shape 461">
            <a:extLst>
              <a:ext uri="{FF2B5EF4-FFF2-40B4-BE49-F238E27FC236}">
                <a16:creationId xmlns:a16="http://schemas.microsoft.com/office/drawing/2014/main" id="{6C0D0CA1-0422-41DC-A16B-A4F17B1373F0}"/>
              </a:ext>
            </a:extLst>
          </p:cNvPr>
          <p:cNvSpPr/>
          <p:nvPr userDrawn="1"/>
        </p:nvSpPr>
        <p:spPr>
          <a:xfrm>
            <a:off x="278674" y="6575107"/>
            <a:ext cx="10607040"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18547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VIL | NEP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 | Non-Equilibrium Phenomena Laboratory</a:t>
            </a:r>
          </a:p>
        </p:txBody>
      </p:sp>
      <p:sp>
        <p:nvSpPr>
          <p:cNvPr id="4" name="Shape 461">
            <a:extLst>
              <a:ext uri="{FF2B5EF4-FFF2-40B4-BE49-F238E27FC236}">
                <a16:creationId xmlns:a16="http://schemas.microsoft.com/office/drawing/2014/main" id="{AC3F5C30-B728-4711-97FD-F7B45198DBA3}"/>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636037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DE73A79-F888-5645-A8BA-486D90E00297}"/>
              </a:ext>
            </a:extLst>
          </p:cNvPr>
          <p:cNvPicPr>
            <a:picLocks noChangeAspect="1"/>
          </p:cNvPicPr>
          <p:nvPr userDrawn="1"/>
        </p:nvPicPr>
        <p:blipFill rotWithShape="1">
          <a:blip r:embed="rId2"/>
          <a:srcRect t="645" r="6040" b="18290"/>
          <a:stretch/>
        </p:blipFill>
        <p:spPr>
          <a:xfrm>
            <a:off x="259936" y="207761"/>
            <a:ext cx="11672125" cy="6441926"/>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99616" y="2872522"/>
            <a:ext cx="9192768" cy="1143000"/>
          </a:xfrm>
          <a:prstGeom prst="rect">
            <a:avLst/>
          </a:prstGeom>
        </p:spPr>
        <p:txBody>
          <a:bodyPr>
            <a:normAutofit/>
          </a:bodyPr>
          <a:lstStyle>
            <a:lvl1pPr>
              <a:defRPr sz="3400" b="1">
                <a:solidFill>
                  <a:srgbClr val="500000"/>
                </a:solidFill>
                <a:latin typeface="Arial" charset="0"/>
                <a:ea typeface="Arial" charset="0"/>
                <a:cs typeface="Arial" charset="0"/>
              </a:defRPr>
            </a:lvl1pPr>
          </a:lstStyle>
          <a:p>
            <a:r>
              <a:rPr lang="en-US"/>
              <a:t>Click to edit Master title style</a:t>
            </a:r>
          </a:p>
        </p:txBody>
      </p:sp>
      <p:sp>
        <p:nvSpPr>
          <p:cNvPr id="14" name="Rectangle 13">
            <a:extLst>
              <a:ext uri="{FF2B5EF4-FFF2-40B4-BE49-F238E27FC236}">
                <a16:creationId xmlns:a16="http://schemas.microsoft.com/office/drawing/2014/main" id="{1F2E9366-A0A7-7C41-B78D-38974B06FA71}"/>
              </a:ext>
            </a:extLst>
          </p:cNvPr>
          <p:cNvSpPr/>
          <p:nvPr userDrawn="1"/>
        </p:nvSpPr>
        <p:spPr>
          <a:xfrm>
            <a:off x="4565373" y="1593290"/>
            <a:ext cx="3061252" cy="966677"/>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7627EC3-283E-5E47-8973-A6AC79819A40}"/>
              </a:ext>
            </a:extLst>
          </p:cNvPr>
          <p:cNvPicPr>
            <a:picLocks noChangeAspect="1"/>
          </p:cNvPicPr>
          <p:nvPr userDrawn="1"/>
        </p:nvPicPr>
        <p:blipFill>
          <a:blip r:embed="rId3"/>
          <a:srcRect/>
          <a:stretch/>
        </p:blipFill>
        <p:spPr>
          <a:xfrm>
            <a:off x="5651987" y="1782646"/>
            <a:ext cx="1706284" cy="621575"/>
          </a:xfrm>
          <a:prstGeom prst="rect">
            <a:avLst/>
          </a:prstGeom>
        </p:spPr>
      </p:pic>
      <p:pic>
        <p:nvPicPr>
          <p:cNvPr id="10" name="Picture 9">
            <a:extLst>
              <a:ext uri="{FF2B5EF4-FFF2-40B4-BE49-F238E27FC236}">
                <a16:creationId xmlns:a16="http://schemas.microsoft.com/office/drawing/2014/main" id="{6ECB5AA5-F601-7B42-90A4-88050A423BBB}"/>
              </a:ext>
            </a:extLst>
          </p:cNvPr>
          <p:cNvPicPr>
            <a:picLocks noChangeAspect="1"/>
          </p:cNvPicPr>
          <p:nvPr userDrawn="1"/>
        </p:nvPicPr>
        <p:blipFill>
          <a:blip r:embed="rId4"/>
          <a:srcRect/>
          <a:stretch/>
        </p:blipFill>
        <p:spPr>
          <a:xfrm>
            <a:off x="4840356" y="1751059"/>
            <a:ext cx="688219" cy="684749"/>
          </a:xfrm>
          <a:prstGeom prst="rect">
            <a:avLst/>
          </a:prstGeom>
        </p:spPr>
      </p:pic>
    </p:spTree>
    <p:extLst>
      <p:ext uri="{BB962C8B-B14F-4D97-AF65-F5344CB8AC3E}">
        <p14:creationId xmlns:p14="http://schemas.microsoft.com/office/powerpoint/2010/main" val="757822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C93FCB-6043-4F4A-A8E8-21CEBBD92A4B}"/>
              </a:ext>
            </a:extLst>
          </p:cNvPr>
          <p:cNvSpPr/>
          <p:nvPr userDrawn="1"/>
        </p:nvSpPr>
        <p:spPr>
          <a:xfrm>
            <a:off x="383821" y="231832"/>
            <a:ext cx="11424356" cy="926298"/>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6C32FB-EF9A-D445-9E70-345AD40836F8}"/>
              </a:ext>
            </a:extLst>
          </p:cNvPr>
          <p:cNvSpPr/>
          <p:nvPr userDrawn="1"/>
        </p:nvSpPr>
        <p:spPr>
          <a:xfrm>
            <a:off x="383823" y="403780"/>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BEE932-CF03-4B9E-8C3A-476BCDD3024D}"/>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884682" y="141907"/>
            <a:ext cx="1923495" cy="1106147"/>
          </a:xfrm>
          <a:prstGeom prst="rect">
            <a:avLst/>
          </a:prstGeom>
        </p:spPr>
      </p:pic>
    </p:spTree>
    <p:extLst>
      <p:ext uri="{BB962C8B-B14F-4D97-AF65-F5344CB8AC3E}">
        <p14:creationId xmlns:p14="http://schemas.microsoft.com/office/powerpoint/2010/main" val="890053014"/>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2" r:id="rId3"/>
    <p:sldLayoutId id="2147483668" r:id="rId4"/>
    <p:sldLayoutId id="2147483669" r:id="rId5"/>
    <p:sldLayoutId id="2147483670" r:id="rId6"/>
    <p:sldLayoutId id="2147483667"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9.png"/><Relationship Id="rId18" Type="http://schemas.openxmlformats.org/officeDocument/2006/relationships/image" Target="../media/image14.png"/><Relationship Id="rId3" Type="http://schemas.microsoft.com/office/2007/relationships/media" Target="../media/media2.mp4"/><Relationship Id="rId21" Type="http://schemas.openxmlformats.org/officeDocument/2006/relationships/image" Target="../media/image17.png"/><Relationship Id="rId7" Type="http://schemas.openxmlformats.org/officeDocument/2006/relationships/slideLayout" Target="../slideLayouts/slideLayout1.xml"/><Relationship Id="rId12" Type="http://schemas.openxmlformats.org/officeDocument/2006/relationships/image" Target="../media/image8.tiff"/><Relationship Id="rId17" Type="http://schemas.openxmlformats.org/officeDocument/2006/relationships/image" Target="../media/image13.png"/><Relationship Id="rId2" Type="http://schemas.openxmlformats.org/officeDocument/2006/relationships/video" Target="../media/media1.mp4"/><Relationship Id="rId16" Type="http://schemas.openxmlformats.org/officeDocument/2006/relationships/image" Target="../media/image12.tiff"/><Relationship Id="rId20" Type="http://schemas.openxmlformats.org/officeDocument/2006/relationships/image" Target="../media/image16.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7.png"/><Relationship Id="rId5" Type="http://schemas.microsoft.com/office/2007/relationships/media" Target="../media/media3.mp4"/><Relationship Id="rId15" Type="http://schemas.openxmlformats.org/officeDocument/2006/relationships/image" Target="../media/image11.tiff"/><Relationship Id="rId23" Type="http://schemas.openxmlformats.org/officeDocument/2006/relationships/image" Target="../media/image19.jpeg"/><Relationship Id="rId10" Type="http://schemas.openxmlformats.org/officeDocument/2006/relationships/image" Target="../media/image6.png"/><Relationship Id="rId19" Type="http://schemas.openxmlformats.org/officeDocument/2006/relationships/image" Target="../media/image15.tiff"/><Relationship Id="rId4" Type="http://schemas.openxmlformats.org/officeDocument/2006/relationships/video" Target="../media/media2.mp4"/><Relationship Id="rId9" Type="http://schemas.openxmlformats.org/officeDocument/2006/relationships/image" Target="../media/image5.png"/><Relationship Id="rId14" Type="http://schemas.openxmlformats.org/officeDocument/2006/relationships/image" Target="../media/image10.tiff"/><Relationship Id="rId22"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2.wdp"/><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png"/><Relationship Id="rId2" Type="http://schemas.openxmlformats.org/officeDocument/2006/relationships/hyperlink" Target="mailto:KKRaj@TAMU.edu" TargetMode="External"/><Relationship Id="rId1" Type="http://schemas.openxmlformats.org/officeDocument/2006/relationships/slideLayout" Target="../slideLayouts/slideLayout7.xml"/><Relationship Id="rId6" Type="http://schemas.openxmlformats.org/officeDocument/2006/relationships/image" Target="../media/image11.tiff"/><Relationship Id="rId11" Type="http://schemas.openxmlformats.org/officeDocument/2006/relationships/image" Target="../media/image16.png"/><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s>
</file>

<file path=ppt/slides/_rels/slide2.xml.rels><?xml version="1.0" encoding="UTF-8" standalone="yes"?>
<Relationships xmlns="http://schemas.openxmlformats.org/package/2006/relationships"><Relationship Id="rId8" Type="http://schemas.openxmlformats.org/officeDocument/2006/relationships/hyperlink" Target="mailto:jnreddy@tamu.edu" TargetMode="External"/><Relationship Id="rId13" Type="http://schemas.openxmlformats.org/officeDocument/2006/relationships/image" Target="../media/image25.jpeg"/><Relationship Id="rId18" Type="http://schemas.openxmlformats.org/officeDocument/2006/relationships/image" Target="../media/image29.png"/><Relationship Id="rId26" Type="http://schemas.openxmlformats.org/officeDocument/2006/relationships/image" Target="../media/image37.jpeg"/><Relationship Id="rId3" Type="http://schemas.openxmlformats.org/officeDocument/2006/relationships/hyperlink" Target="mailto:telacyjr@tamu.edu" TargetMode="External"/><Relationship Id="rId21" Type="http://schemas.openxmlformats.org/officeDocument/2006/relationships/image" Target="../media/image32.jpeg"/><Relationship Id="rId7" Type="http://schemas.openxmlformats.org/officeDocument/2006/relationships/image" Target="../media/image22.jpeg"/><Relationship Id="rId12" Type="http://schemas.openxmlformats.org/officeDocument/2006/relationships/hyperlink" Target="mailto:arun.r.srinivasa@tamu.edu" TargetMode="External"/><Relationship Id="rId17" Type="http://schemas.openxmlformats.org/officeDocument/2006/relationships/image" Target="../media/image28.png"/><Relationship Id="rId25" Type="http://schemas.openxmlformats.org/officeDocument/2006/relationships/image" Target="../media/image36.jpeg"/><Relationship Id="rId2" Type="http://schemas.openxmlformats.org/officeDocument/2006/relationships/image" Target="../media/image20.png"/><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hyperlink" Target="mailto:wilkerson@tamu.edu" TargetMode="External"/><Relationship Id="rId11" Type="http://schemas.openxmlformats.org/officeDocument/2006/relationships/image" Target="../media/image24.jpeg"/><Relationship Id="rId24" Type="http://schemas.openxmlformats.org/officeDocument/2006/relationships/image" Target="../media/image35.jpeg"/><Relationship Id="rId5" Type="http://schemas.openxmlformats.org/officeDocument/2006/relationships/image" Target="../media/image21.jpeg"/><Relationship Id="rId15" Type="http://schemas.openxmlformats.org/officeDocument/2006/relationships/image" Target="../media/image26.png"/><Relationship Id="rId23" Type="http://schemas.openxmlformats.org/officeDocument/2006/relationships/image" Target="../media/image34.jpeg"/><Relationship Id="rId10" Type="http://schemas.openxmlformats.org/officeDocument/2006/relationships/hyperlink" Target="mailto:waruna.kulatilaka@tamu.edu" TargetMode="External"/><Relationship Id="rId19" Type="http://schemas.openxmlformats.org/officeDocument/2006/relationships/image" Target="../media/image30.png"/><Relationship Id="rId4" Type="http://schemas.openxmlformats.org/officeDocument/2006/relationships/hyperlink" Target="mailto:kkraj@tamu.edu" TargetMode="External"/><Relationship Id="rId9" Type="http://schemas.openxmlformats.org/officeDocument/2006/relationships/image" Target="../media/image23.jpeg"/><Relationship Id="rId14" Type="http://schemas.openxmlformats.org/officeDocument/2006/relationships/hyperlink" Target="mailto:prakash.thamburaja@tamu.edu" TargetMode="External"/><Relationship Id="rId22" Type="http://schemas.openxmlformats.org/officeDocument/2006/relationships/image" Target="../media/image33.jpeg"/><Relationship Id="rId27" Type="http://schemas.openxmlformats.org/officeDocument/2006/relationships/image" Target="../media/image38.jpeg"/></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hyperlink" Target="https://laserlab.tamu.edu/" TargetMode="External"/><Relationship Id="rId5" Type="http://schemas.openxmlformats.org/officeDocument/2006/relationships/image" Target="../media/image42.svg"/><Relationship Id="rId10" Type="http://schemas.openxmlformats.org/officeDocument/2006/relationships/hyperlink" Target="https://www.neplab.net/" TargetMode="External"/><Relationship Id="rId4" Type="http://schemas.openxmlformats.org/officeDocument/2006/relationships/image" Target="../media/image41.png"/><Relationship Id="rId9" Type="http://schemas.openxmlformats.org/officeDocument/2006/relationships/image" Target="../media/image46.jpeg"/></Relationships>
</file>

<file path=ppt/slides/_rels/slide4.xml.rels><?xml version="1.0" encoding="UTF-8" standalone="yes"?>
<Relationships xmlns="http://schemas.openxmlformats.org/package/2006/relationships"><Relationship Id="rId8" Type="http://schemas.openxmlformats.org/officeDocument/2006/relationships/video" Target="../media/media7.mp4"/><Relationship Id="rId13" Type="http://schemas.microsoft.com/office/2007/relationships/media" Target="../media/media10.mp4"/><Relationship Id="rId18" Type="http://schemas.openxmlformats.org/officeDocument/2006/relationships/image" Target="../media/image47.png"/><Relationship Id="rId3" Type="http://schemas.microsoft.com/office/2007/relationships/media" Target="../media/media5.mp4"/><Relationship Id="rId21" Type="http://schemas.openxmlformats.org/officeDocument/2006/relationships/image" Target="../media/image50.png"/><Relationship Id="rId7" Type="http://schemas.microsoft.com/office/2007/relationships/media" Target="../media/media7.mp4"/><Relationship Id="rId12" Type="http://schemas.openxmlformats.org/officeDocument/2006/relationships/video" Target="../media/media9.mp4"/><Relationship Id="rId17" Type="http://schemas.openxmlformats.org/officeDocument/2006/relationships/slideLayout" Target="../slideLayouts/slideLayout3.xml"/><Relationship Id="rId25" Type="http://schemas.openxmlformats.org/officeDocument/2006/relationships/image" Target="../media/image54.png"/><Relationship Id="rId2" Type="http://schemas.openxmlformats.org/officeDocument/2006/relationships/video" Target="../media/media4.mov"/><Relationship Id="rId16" Type="http://schemas.openxmlformats.org/officeDocument/2006/relationships/video" Target="../media/media11.mp4"/><Relationship Id="rId20" Type="http://schemas.openxmlformats.org/officeDocument/2006/relationships/image" Target="../media/image49.png"/><Relationship Id="rId1" Type="http://schemas.microsoft.com/office/2007/relationships/media" Target="../media/media4.mov"/><Relationship Id="rId6" Type="http://schemas.openxmlformats.org/officeDocument/2006/relationships/video" Target="../media/media6.mp4"/><Relationship Id="rId11" Type="http://schemas.microsoft.com/office/2007/relationships/media" Target="../media/media9.mp4"/><Relationship Id="rId24" Type="http://schemas.openxmlformats.org/officeDocument/2006/relationships/image" Target="../media/image53.png"/><Relationship Id="rId5" Type="http://schemas.microsoft.com/office/2007/relationships/media" Target="../media/media6.mp4"/><Relationship Id="rId15" Type="http://schemas.microsoft.com/office/2007/relationships/media" Target="../media/media11.mp4"/><Relationship Id="rId23" Type="http://schemas.openxmlformats.org/officeDocument/2006/relationships/image" Target="../media/image52.png"/><Relationship Id="rId10" Type="http://schemas.openxmlformats.org/officeDocument/2006/relationships/video" Target="../media/media8.mp4"/><Relationship Id="rId19" Type="http://schemas.openxmlformats.org/officeDocument/2006/relationships/image" Target="../media/image48.png"/><Relationship Id="rId4" Type="http://schemas.openxmlformats.org/officeDocument/2006/relationships/video" Target="../media/media5.mp4"/><Relationship Id="rId9" Type="http://schemas.microsoft.com/office/2007/relationships/media" Target="../media/media8.mp4"/><Relationship Id="rId14" Type="http://schemas.openxmlformats.org/officeDocument/2006/relationships/video" Target="../media/media10.mp4"/><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335CE7-D86A-4943-B992-AB743715651B}"/>
              </a:ext>
            </a:extLst>
          </p:cNvPr>
          <p:cNvSpPr/>
          <p:nvPr/>
        </p:nvSpPr>
        <p:spPr>
          <a:xfrm>
            <a:off x="894862" y="5147799"/>
            <a:ext cx="2758830" cy="338554"/>
          </a:xfrm>
          <a:prstGeom prst="rect">
            <a:avLst/>
          </a:prstGeom>
        </p:spPr>
        <p:txBody>
          <a:bodyPr wrap="square">
            <a:spAutoFit/>
          </a:bodyPr>
          <a:lstStyle/>
          <a:p>
            <a:pPr algn="ctr"/>
            <a:r>
              <a:rPr lang="en-US" sz="1600" b="1">
                <a:solidFill>
                  <a:schemeClr val="bg1"/>
                </a:solidFill>
                <a:latin typeface="Arial"/>
                <a:cs typeface="Times New Roman" pitchFamily="18" charset="0"/>
              </a:rPr>
              <a:t>Hypervelocity Impacts</a:t>
            </a:r>
          </a:p>
        </p:txBody>
      </p:sp>
      <p:pic>
        <p:nvPicPr>
          <p:cNvPr id="26" name="Test_B14">
            <a:hlinkClick r:id="" action="ppaction://media"/>
            <a:extLst>
              <a:ext uri="{FF2B5EF4-FFF2-40B4-BE49-F238E27FC236}">
                <a16:creationId xmlns:a16="http://schemas.microsoft.com/office/drawing/2014/main" id="{003A017A-529A-4290-A120-F6A182D9EB5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4987" t="12705" r="514" b="18033"/>
          <a:stretch/>
        </p:blipFill>
        <p:spPr>
          <a:xfrm>
            <a:off x="498020" y="2769551"/>
            <a:ext cx="3657600" cy="2227783"/>
          </a:xfrm>
          <a:prstGeom prst="rect">
            <a:avLst/>
          </a:prstGeom>
        </p:spPr>
      </p:pic>
      <p:sp>
        <p:nvSpPr>
          <p:cNvPr id="31" name="Title 1">
            <a:extLst>
              <a:ext uri="{FF2B5EF4-FFF2-40B4-BE49-F238E27FC236}">
                <a16:creationId xmlns:a16="http://schemas.microsoft.com/office/drawing/2014/main" id="{C898C8C8-9CFE-49C4-B7E9-09062EA3ED40}"/>
              </a:ext>
            </a:extLst>
          </p:cNvPr>
          <p:cNvSpPr txBox="1">
            <a:spLocks/>
          </p:cNvSpPr>
          <p:nvPr/>
        </p:nvSpPr>
        <p:spPr>
          <a:xfrm>
            <a:off x="480906" y="2785942"/>
            <a:ext cx="3657600" cy="388528"/>
          </a:xfrm>
          <a:prstGeom prst="rect">
            <a:avLst/>
          </a:prstGeom>
        </p:spPr>
        <p:txBody>
          <a:bodyPr vert="horz" lIns="91440" tIns="45720" rIns="91440" bIns="45720" rtlCol="0" anchor="ctr">
            <a:noAutofit/>
          </a:bodyPr>
          <a:lstStyle>
            <a:lvl1pPr algn="l" defTabSz="812865" rtl="0" eaLnBrk="1" latinLnBrk="0" hangingPunct="1">
              <a:lnSpc>
                <a:spcPct val="90000"/>
              </a:lnSpc>
              <a:spcBef>
                <a:spcPct val="0"/>
              </a:spcBef>
              <a:buNone/>
              <a:defRPr sz="2722" b="1" kern="1200">
                <a:solidFill>
                  <a:schemeClr val="bg1"/>
                </a:solidFill>
                <a:latin typeface="Arial" panose="020B0604020202020204" pitchFamily="34" charset="0"/>
                <a:ea typeface="+mj-ea"/>
                <a:cs typeface="Arial" panose="020B0604020202020204" pitchFamily="34" charset="0"/>
              </a:defRPr>
            </a:lvl1pPr>
          </a:lstStyle>
          <a:p>
            <a:pPr algn="ctr" fontAlgn="auto">
              <a:spcAft>
                <a:spcPts val="0"/>
              </a:spcAft>
            </a:pPr>
            <a:r>
              <a:rPr lang="en-US" sz="1200"/>
              <a:t>6.3 km/s HVI to 0.17 in Thick Carbon Composite </a:t>
            </a:r>
            <a:br>
              <a:rPr lang="en-US" sz="1200"/>
            </a:br>
            <a:r>
              <a:rPr lang="en-US" sz="700"/>
              <a:t>Projectile: 4 mm Al 2017-T4 Sphere </a:t>
            </a:r>
            <a:br>
              <a:rPr lang="en-US" sz="1200"/>
            </a:br>
            <a:endParaRPr lang="en-US" sz="700"/>
          </a:p>
        </p:txBody>
      </p:sp>
      <p:pic>
        <p:nvPicPr>
          <p:cNvPr id="34" name="winkler">
            <a:hlinkClick r:id="" action="ppaction://media"/>
            <a:extLst>
              <a:ext uri="{FF2B5EF4-FFF2-40B4-BE49-F238E27FC236}">
                <a16:creationId xmlns:a16="http://schemas.microsoft.com/office/drawing/2014/main" id="{03EA38DD-8FC1-427F-BBE8-4479357A0510}"/>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949" t="327" r="28982"/>
          <a:stretch/>
        </p:blipFill>
        <p:spPr>
          <a:xfrm>
            <a:off x="8502273" y="2801234"/>
            <a:ext cx="3081528" cy="2213867"/>
          </a:xfrm>
          <a:prstGeom prst="rect">
            <a:avLst/>
          </a:prstGeom>
        </p:spPr>
      </p:pic>
      <p:sp>
        <p:nvSpPr>
          <p:cNvPr id="46" name="Rectangle 45">
            <a:extLst>
              <a:ext uri="{FF2B5EF4-FFF2-40B4-BE49-F238E27FC236}">
                <a16:creationId xmlns:a16="http://schemas.microsoft.com/office/drawing/2014/main" id="{607009BB-9530-4B68-A45E-D99C35359D1C}"/>
              </a:ext>
            </a:extLst>
          </p:cNvPr>
          <p:cNvSpPr/>
          <p:nvPr/>
        </p:nvSpPr>
        <p:spPr>
          <a:xfrm>
            <a:off x="8502274" y="5157018"/>
            <a:ext cx="3081527" cy="338554"/>
          </a:xfrm>
          <a:prstGeom prst="rect">
            <a:avLst/>
          </a:prstGeom>
        </p:spPr>
        <p:txBody>
          <a:bodyPr wrap="square">
            <a:spAutoFit/>
          </a:bodyPr>
          <a:lstStyle/>
          <a:p>
            <a:pPr algn="ctr"/>
            <a:r>
              <a:rPr lang="en-US" sz="1600" b="1">
                <a:solidFill>
                  <a:schemeClr val="bg1"/>
                </a:solidFill>
                <a:latin typeface="Arial"/>
                <a:cs typeface="Times New Roman" pitchFamily="18" charset="0"/>
              </a:rPr>
              <a:t>Multiscale Modeling - GraFEA</a:t>
            </a:r>
          </a:p>
        </p:txBody>
      </p:sp>
      <p:sp>
        <p:nvSpPr>
          <p:cNvPr id="5" name="Title 4">
            <a:extLst>
              <a:ext uri="{FF2B5EF4-FFF2-40B4-BE49-F238E27FC236}">
                <a16:creationId xmlns:a16="http://schemas.microsoft.com/office/drawing/2014/main" id="{D8A21F1A-95AF-4B5E-8CE2-07BF637CCD8F}"/>
              </a:ext>
            </a:extLst>
          </p:cNvPr>
          <p:cNvSpPr>
            <a:spLocks noGrp="1"/>
          </p:cNvSpPr>
          <p:nvPr>
            <p:ph type="ctrTitle"/>
          </p:nvPr>
        </p:nvSpPr>
        <p:spPr/>
        <p:txBody>
          <a:bodyPr>
            <a:normAutofit fontScale="90000"/>
          </a:bodyPr>
          <a:lstStyle/>
          <a:p>
            <a:pPr algn="ctr"/>
            <a:r>
              <a:rPr lang="en-US"/>
              <a:t>Materials for Extreme Environments</a:t>
            </a:r>
          </a:p>
        </p:txBody>
      </p:sp>
      <p:pic>
        <p:nvPicPr>
          <p:cNvPr id="47" name="Shot17Trajectories_5FramePairs">
            <a:hlinkClick r:id="" action="ppaction://media"/>
            <a:extLst>
              <a:ext uri="{FF2B5EF4-FFF2-40B4-BE49-F238E27FC236}">
                <a16:creationId xmlns:a16="http://schemas.microsoft.com/office/drawing/2014/main" id="{B00C00D3-2E8F-46CF-B8DA-15B279E58807}"/>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1"/>
          <a:srcRect t="992"/>
          <a:stretch/>
        </p:blipFill>
        <p:spPr>
          <a:xfrm>
            <a:off x="4883029" y="2751784"/>
            <a:ext cx="2891835" cy="2263317"/>
          </a:xfrm>
          <a:prstGeom prst="rect">
            <a:avLst/>
          </a:prstGeom>
        </p:spPr>
      </p:pic>
      <p:sp>
        <p:nvSpPr>
          <p:cNvPr id="48" name="Title 1">
            <a:extLst>
              <a:ext uri="{FF2B5EF4-FFF2-40B4-BE49-F238E27FC236}">
                <a16:creationId xmlns:a16="http://schemas.microsoft.com/office/drawing/2014/main" id="{785AE861-34D4-4CFF-867F-DB3DC92D11E7}"/>
              </a:ext>
            </a:extLst>
          </p:cNvPr>
          <p:cNvSpPr txBox="1">
            <a:spLocks/>
          </p:cNvSpPr>
          <p:nvPr/>
        </p:nvSpPr>
        <p:spPr>
          <a:xfrm>
            <a:off x="4883029" y="2718066"/>
            <a:ext cx="2891835" cy="440364"/>
          </a:xfrm>
          <a:prstGeom prst="rect">
            <a:avLst/>
          </a:prstGeom>
        </p:spPr>
        <p:txBody>
          <a:bodyPr vert="horz" lIns="91440" tIns="45720" rIns="91440" bIns="45720" rtlCol="0" anchor="ctr">
            <a:noAutofit/>
          </a:bodyPr>
          <a:lstStyle>
            <a:lvl1pPr algn="l" defTabSz="812865" rtl="0" eaLnBrk="1" latinLnBrk="0" hangingPunct="1">
              <a:lnSpc>
                <a:spcPct val="90000"/>
              </a:lnSpc>
              <a:spcBef>
                <a:spcPct val="0"/>
              </a:spcBef>
              <a:buNone/>
              <a:defRPr sz="2722" b="1" kern="1200">
                <a:solidFill>
                  <a:schemeClr val="bg1"/>
                </a:solidFill>
                <a:latin typeface="Arial" panose="020B0604020202020204" pitchFamily="34" charset="0"/>
                <a:ea typeface="+mj-ea"/>
                <a:cs typeface="Arial" panose="020B0604020202020204" pitchFamily="34" charset="0"/>
              </a:defRPr>
            </a:lvl1pPr>
          </a:lstStyle>
          <a:p>
            <a:pPr algn="ctr" fontAlgn="auto">
              <a:spcAft>
                <a:spcPts val="0"/>
              </a:spcAft>
            </a:pPr>
            <a:r>
              <a:rPr lang="en-US" sz="1200"/>
              <a:t>4.8 km/s HVI to UHMWPE  </a:t>
            </a:r>
            <a:br>
              <a:rPr lang="en-US" sz="1200"/>
            </a:br>
            <a:r>
              <a:rPr lang="en-US" sz="700"/>
              <a:t>Projectile: 10 mm Al 1050 Sphere (HVIL-0017)</a:t>
            </a:r>
          </a:p>
        </p:txBody>
      </p:sp>
      <p:sp>
        <p:nvSpPr>
          <p:cNvPr id="49" name="Rectangle 48">
            <a:extLst>
              <a:ext uri="{FF2B5EF4-FFF2-40B4-BE49-F238E27FC236}">
                <a16:creationId xmlns:a16="http://schemas.microsoft.com/office/drawing/2014/main" id="{49640890-C476-4946-9E32-894FF5F6A1DE}"/>
              </a:ext>
            </a:extLst>
          </p:cNvPr>
          <p:cNvSpPr/>
          <p:nvPr/>
        </p:nvSpPr>
        <p:spPr>
          <a:xfrm>
            <a:off x="4924317" y="5024689"/>
            <a:ext cx="2850547" cy="584775"/>
          </a:xfrm>
          <a:prstGeom prst="rect">
            <a:avLst/>
          </a:prstGeom>
        </p:spPr>
        <p:txBody>
          <a:bodyPr wrap="square">
            <a:spAutoFit/>
          </a:bodyPr>
          <a:lstStyle/>
          <a:p>
            <a:pPr algn="ctr"/>
            <a:r>
              <a:rPr lang="en-US" sz="1600" b="1">
                <a:solidFill>
                  <a:schemeClr val="bg1"/>
                </a:solidFill>
                <a:latin typeface="Arial"/>
                <a:cs typeface="Times New Roman" pitchFamily="18" charset="0"/>
              </a:rPr>
              <a:t>Advanced Diagnostics for Fragmentation Tracking</a:t>
            </a:r>
          </a:p>
        </p:txBody>
      </p:sp>
      <p:grpSp>
        <p:nvGrpSpPr>
          <p:cNvPr id="7" name="Group 6">
            <a:extLst>
              <a:ext uri="{FF2B5EF4-FFF2-40B4-BE49-F238E27FC236}">
                <a16:creationId xmlns:a16="http://schemas.microsoft.com/office/drawing/2014/main" id="{1503FFAB-E068-4A39-AE63-6E8B91B5DCB7}"/>
              </a:ext>
            </a:extLst>
          </p:cNvPr>
          <p:cNvGrpSpPr/>
          <p:nvPr/>
        </p:nvGrpSpPr>
        <p:grpSpPr>
          <a:xfrm>
            <a:off x="390525" y="5714961"/>
            <a:ext cx="11426127" cy="778552"/>
            <a:chOff x="390525" y="5714961"/>
            <a:chExt cx="11426127" cy="778552"/>
          </a:xfrm>
        </p:grpSpPr>
        <p:sp>
          <p:nvSpPr>
            <p:cNvPr id="3" name="Rectangle 2">
              <a:extLst>
                <a:ext uri="{FF2B5EF4-FFF2-40B4-BE49-F238E27FC236}">
                  <a16:creationId xmlns:a16="http://schemas.microsoft.com/office/drawing/2014/main" id="{0AA765CF-B31F-47A5-BB0F-7F3BB61B296C}"/>
                </a:ext>
              </a:extLst>
            </p:cNvPr>
            <p:cNvSpPr/>
            <p:nvPr/>
          </p:nvSpPr>
          <p:spPr>
            <a:xfrm>
              <a:off x="390525" y="5736066"/>
              <a:ext cx="11426127" cy="736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387F4CBA-183B-4DFE-9E42-5383A0FA1CE6}"/>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174992" y="5736066"/>
              <a:ext cx="835260" cy="736342"/>
            </a:xfrm>
            <a:prstGeom prst="rect">
              <a:avLst/>
            </a:prstGeom>
          </p:spPr>
        </p:pic>
        <p:pic>
          <p:nvPicPr>
            <p:cNvPr id="38" name="Picture 37">
              <a:extLst>
                <a:ext uri="{FF2B5EF4-FFF2-40B4-BE49-F238E27FC236}">
                  <a16:creationId xmlns:a16="http://schemas.microsoft.com/office/drawing/2014/main" id="{5EEDA283-2016-4949-8E80-69400ECE507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74589" y="5776901"/>
              <a:ext cx="489179" cy="654672"/>
            </a:xfrm>
            <a:prstGeom prst="rect">
              <a:avLst/>
            </a:prstGeom>
          </p:spPr>
        </p:pic>
        <p:pic>
          <p:nvPicPr>
            <p:cNvPr id="39" name="Picture 38">
              <a:extLst>
                <a:ext uri="{FF2B5EF4-FFF2-40B4-BE49-F238E27FC236}">
                  <a16:creationId xmlns:a16="http://schemas.microsoft.com/office/drawing/2014/main" id="{8FAA007B-434C-4B2E-9E7D-43631947EC95}"/>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607790" y="5783654"/>
              <a:ext cx="1100271" cy="641167"/>
            </a:xfrm>
            <a:prstGeom prst="rect">
              <a:avLst/>
            </a:prstGeom>
          </p:spPr>
        </p:pic>
        <p:pic>
          <p:nvPicPr>
            <p:cNvPr id="40" name="Picture 39">
              <a:extLst>
                <a:ext uri="{FF2B5EF4-FFF2-40B4-BE49-F238E27FC236}">
                  <a16:creationId xmlns:a16="http://schemas.microsoft.com/office/drawing/2014/main" id="{B0865C36-8875-44DA-8148-CE12C62071D0}"/>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4112359" y="5714961"/>
              <a:ext cx="715140" cy="778552"/>
            </a:xfrm>
            <a:prstGeom prst="rect">
              <a:avLst/>
            </a:prstGeom>
          </p:spPr>
        </p:pic>
        <p:pic>
          <p:nvPicPr>
            <p:cNvPr id="41" name="Picture 40">
              <a:extLst>
                <a:ext uri="{FF2B5EF4-FFF2-40B4-BE49-F238E27FC236}">
                  <a16:creationId xmlns:a16="http://schemas.microsoft.com/office/drawing/2014/main" id="{F46016DC-6124-4D3D-81E2-2C61EC9113E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054274" y="5751772"/>
              <a:ext cx="680906" cy="704931"/>
            </a:xfrm>
            <a:prstGeom prst="rect">
              <a:avLst/>
            </a:prstGeom>
          </p:spPr>
        </p:pic>
        <p:pic>
          <p:nvPicPr>
            <p:cNvPr id="42" name="Picture 41">
              <a:extLst>
                <a:ext uri="{FF2B5EF4-FFF2-40B4-BE49-F238E27FC236}">
                  <a16:creationId xmlns:a16="http://schemas.microsoft.com/office/drawing/2014/main" id="{9384BDB2-F369-494D-BB8C-8A4DC0F999F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80365" y="5757854"/>
              <a:ext cx="687972" cy="692767"/>
            </a:xfrm>
            <a:prstGeom prst="rect">
              <a:avLst/>
            </a:prstGeom>
            <a:noFill/>
            <a:effectLst/>
          </p:spPr>
        </p:pic>
        <p:pic>
          <p:nvPicPr>
            <p:cNvPr id="43" name="Picture 42">
              <a:extLst>
                <a:ext uri="{FF2B5EF4-FFF2-40B4-BE49-F238E27FC236}">
                  <a16:creationId xmlns:a16="http://schemas.microsoft.com/office/drawing/2014/main" id="{3D2D67CB-6136-41E8-8521-E2643B1BCF53}"/>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871521" y="5757346"/>
              <a:ext cx="673252" cy="693782"/>
            </a:xfrm>
            <a:prstGeom prst="rect">
              <a:avLst/>
            </a:prstGeom>
          </p:spPr>
        </p:pic>
        <p:pic>
          <p:nvPicPr>
            <p:cNvPr id="44" name="Picture 43">
              <a:extLst>
                <a:ext uri="{FF2B5EF4-FFF2-40B4-BE49-F238E27FC236}">
                  <a16:creationId xmlns:a16="http://schemas.microsoft.com/office/drawing/2014/main" id="{AE2A2B27-BDCF-485B-9E99-08188DE0056F}"/>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10330863" y="5848650"/>
              <a:ext cx="1003366" cy="511174"/>
            </a:xfrm>
            <a:prstGeom prst="rect">
              <a:avLst/>
            </a:prstGeom>
          </p:spPr>
        </p:pic>
        <p:pic>
          <p:nvPicPr>
            <p:cNvPr id="45" name="Picture 44">
              <a:extLst>
                <a:ext uri="{FF2B5EF4-FFF2-40B4-BE49-F238E27FC236}">
                  <a16:creationId xmlns:a16="http://schemas.microsoft.com/office/drawing/2014/main" id="{CE24419D-3E1E-472B-9D44-9E5070FBED23}"/>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2752083" y="5843917"/>
              <a:ext cx="584260" cy="520640"/>
            </a:xfrm>
            <a:prstGeom prst="rect">
              <a:avLst/>
            </a:prstGeom>
          </p:spPr>
        </p:pic>
        <p:pic>
          <p:nvPicPr>
            <p:cNvPr id="36" name="Picture 35">
              <a:extLst>
                <a:ext uri="{FF2B5EF4-FFF2-40B4-BE49-F238E27FC236}">
                  <a16:creationId xmlns:a16="http://schemas.microsoft.com/office/drawing/2014/main" id="{FE682666-BEEF-4232-ADCD-C201E5A1BE8A}"/>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5588795" y="5759929"/>
              <a:ext cx="542175" cy="688616"/>
            </a:xfrm>
            <a:prstGeom prst="rect">
              <a:avLst/>
            </a:prstGeom>
          </p:spPr>
        </p:pic>
        <p:pic>
          <p:nvPicPr>
            <p:cNvPr id="67" name="Picture 66">
              <a:extLst>
                <a:ext uri="{FF2B5EF4-FFF2-40B4-BE49-F238E27FC236}">
                  <a16:creationId xmlns:a16="http://schemas.microsoft.com/office/drawing/2014/main" id="{C582927C-9899-457F-B8AC-F84D3A94B303}"/>
                </a:ext>
              </a:extLst>
            </p:cNvPr>
            <p:cNvPicPr/>
            <p:nvPr/>
          </p:nvPicPr>
          <p:blipFill>
            <a:blip r:embed="rId22">
              <a:extLst>
                <a:ext uri="{28A0092B-C50C-407E-A947-70E740481C1C}">
                  <a14:useLocalDpi xmlns:a14="http://schemas.microsoft.com/office/drawing/2010/main" val="0"/>
                </a:ext>
              </a:extLst>
            </a:blip>
            <a:srcRect/>
            <a:stretch>
              <a:fillRect/>
            </a:stretch>
          </p:blipFill>
          <p:spPr bwMode="auto">
            <a:xfrm>
              <a:off x="7779202" y="5764224"/>
              <a:ext cx="687972" cy="680027"/>
            </a:xfrm>
            <a:prstGeom prst="rect">
              <a:avLst/>
            </a:prstGeom>
            <a:noFill/>
          </p:spPr>
        </p:pic>
        <p:pic>
          <p:nvPicPr>
            <p:cNvPr id="68" name="Picture 67" descr="Qr code&#10;&#10;Description automatically generated with medium confidence">
              <a:extLst>
                <a:ext uri="{FF2B5EF4-FFF2-40B4-BE49-F238E27FC236}">
                  <a16:creationId xmlns:a16="http://schemas.microsoft.com/office/drawing/2014/main" id="{B0446CB4-BEF7-4708-BB8A-E50455CD814A}"/>
                </a:ext>
              </a:extLst>
            </p:cNvPr>
            <p:cNvPicPr>
              <a:picLocks noChangeAspect="1"/>
            </p:cNvPicPr>
            <p:nvPr/>
          </p:nvPicPr>
          <p:blipFill rotWithShape="1">
            <a:blip r:embed="rId23"/>
            <a:srcRect t="51462"/>
            <a:stretch/>
          </p:blipFill>
          <p:spPr>
            <a:xfrm>
              <a:off x="8511196" y="5918806"/>
              <a:ext cx="1775641" cy="370863"/>
            </a:xfrm>
            <a:prstGeom prst="rect">
              <a:avLst/>
            </a:prstGeom>
          </p:spPr>
        </p:pic>
      </p:grpSp>
    </p:spTree>
    <p:extLst>
      <p:ext uri="{BB962C8B-B14F-4D97-AF65-F5344CB8AC3E}">
        <p14:creationId xmlns:p14="http://schemas.microsoft.com/office/powerpoint/2010/main" val="315996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00" fill="hold"/>
                                        <p:tgtEl>
                                          <p:spTgt spid="26"/>
                                        </p:tgtEl>
                                      </p:cBhvr>
                                    </p:cmd>
                                  </p:childTnLst>
                                </p:cTn>
                              </p:par>
                              <p:par>
                                <p:cTn id="7" presetID="1" presetClass="mediacall" presetSubtype="0" fill="hold" nodeType="withEffect">
                                  <p:stCondLst>
                                    <p:cond delay="0"/>
                                  </p:stCondLst>
                                  <p:childTnLst>
                                    <p:cmd type="call" cmd="playFrom(0.0)">
                                      <p:cBhvr>
                                        <p:cTn id="8" dur="8500" fill="hold"/>
                                        <p:tgtEl>
                                          <p:spTgt spid="34"/>
                                        </p:tgtEl>
                                      </p:cBhvr>
                                    </p:cmd>
                                  </p:childTnLst>
                                </p:cTn>
                              </p:par>
                              <p:par>
                                <p:cTn id="9" presetID="1" presetClass="mediacall" presetSubtype="0" fill="hold" nodeType="withEffect">
                                  <p:stCondLst>
                                    <p:cond delay="0"/>
                                  </p:stCondLst>
                                  <p:childTnLst>
                                    <p:cmd type="call" cmd="playFrom(0.0)">
                                      <p:cBhvr>
                                        <p:cTn id="10" dur="3333"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26"/>
                                        </p:tgtEl>
                                      </p:cBhvr>
                                    </p:cmd>
                                  </p:childTnLst>
                                </p:cTn>
                              </p:par>
                            </p:childTnLst>
                          </p:cTn>
                        </p:par>
                      </p:childTnLst>
                    </p:cTn>
                  </p:par>
                </p:childTnLst>
              </p:cTn>
              <p:nextCondLst>
                <p:cond evt="onClick" delay="0">
                  <p:tgtEl>
                    <p:spTgt spid="26"/>
                  </p:tgtEl>
                </p:cond>
              </p:nextCondLst>
            </p:seq>
            <p:video>
              <p:cMediaNode vol="80000">
                <p:cTn id="16" repeatCount="indefinite" fill="hold" display="0">
                  <p:stCondLst>
                    <p:cond delay="indefinite"/>
                  </p:stCondLst>
                </p:cTn>
                <p:tgtEl>
                  <p:spTgt spid="26"/>
                </p:tgtEl>
              </p:cMediaNode>
            </p:video>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34"/>
                                        </p:tgtEl>
                                      </p:cBhvr>
                                    </p:cmd>
                                  </p:childTnLst>
                                </p:cTn>
                              </p:par>
                            </p:childTnLst>
                          </p:cTn>
                        </p:par>
                      </p:childTnLst>
                    </p:cTn>
                  </p:par>
                </p:childTnLst>
              </p:cTn>
              <p:nextCondLst>
                <p:cond evt="onClick" delay="0">
                  <p:tgtEl>
                    <p:spTgt spid="34"/>
                  </p:tgtEl>
                </p:cond>
              </p:nextCondLst>
            </p:seq>
            <p:video>
              <p:cMediaNode vol="80000">
                <p:cTn id="22" repeatCount="indefinite" fill="hold" display="0">
                  <p:stCondLst>
                    <p:cond delay="indefinite"/>
                  </p:stCondLst>
                </p:cTn>
                <p:tgtEl>
                  <p:spTgt spid="34"/>
                </p:tgtEl>
              </p:cMediaNode>
            </p:video>
            <p:seq concurrent="1" nextAc="seek">
              <p:cTn id="23" restart="whenNotActive" fill="hold" evtFilter="cancelBubble" nodeType="interactiveSeq">
                <p:stCondLst>
                  <p:cond evt="onClick" delay="0">
                    <p:tgtEl>
                      <p:spTgt spid="47"/>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withEffect">
                                  <p:stCondLst>
                                    <p:cond delay="0"/>
                                  </p:stCondLst>
                                  <p:childTnLst>
                                    <p:cmd type="call" cmd="togglePause">
                                      <p:cBhvr>
                                        <p:cTn id="27" dur="1" fill="hold"/>
                                        <p:tgtEl>
                                          <p:spTgt spid="47"/>
                                        </p:tgtEl>
                                      </p:cBhvr>
                                    </p:cmd>
                                  </p:childTnLst>
                                </p:cTn>
                              </p:par>
                            </p:childTnLst>
                          </p:cTn>
                        </p:par>
                      </p:childTnLst>
                    </p:cTn>
                  </p:par>
                </p:childTnLst>
              </p:cTn>
              <p:nextCondLst>
                <p:cond evt="onClick" delay="0">
                  <p:tgtEl>
                    <p:spTgt spid="47"/>
                  </p:tgtEl>
                </p:cond>
              </p:nextCondLst>
            </p:seq>
            <p:video>
              <p:cMediaNode vol="80000">
                <p:cTn id="28" repeatCount="indefinite" fill="hold" display="0">
                  <p:stCondLst>
                    <p:cond delay="indefinite"/>
                  </p:stCondLst>
                </p:cTn>
                <p:tgtEl>
                  <p:spTgt spid="4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6A3E-AAC4-154A-8D28-E9B5BCD2C982}"/>
              </a:ext>
            </a:extLst>
          </p:cNvPr>
          <p:cNvSpPr>
            <a:spLocks noGrp="1"/>
          </p:cNvSpPr>
          <p:nvPr>
            <p:ph type="title"/>
          </p:nvPr>
        </p:nvSpPr>
        <p:spPr/>
        <p:txBody>
          <a:bodyPr/>
          <a:lstStyle/>
          <a:p>
            <a:r>
              <a:rPr lang="en-US"/>
              <a:t>Table 1</a:t>
            </a:r>
          </a:p>
        </p:txBody>
      </p:sp>
      <p:graphicFrame>
        <p:nvGraphicFramePr>
          <p:cNvPr id="3" name="Table 3">
            <a:extLst>
              <a:ext uri="{FF2B5EF4-FFF2-40B4-BE49-F238E27FC236}">
                <a16:creationId xmlns:a16="http://schemas.microsoft.com/office/drawing/2014/main" id="{08A2B708-38BC-B540-957F-583770AC9B30}"/>
              </a:ext>
            </a:extLst>
          </p:cNvPr>
          <p:cNvGraphicFramePr>
            <a:graphicFrameLocks noGrp="1"/>
          </p:cNvGraphicFramePr>
          <p:nvPr>
            <p:extLst>
              <p:ext uri="{D42A27DB-BD31-4B8C-83A1-F6EECF244321}">
                <p14:modId xmlns:p14="http://schemas.microsoft.com/office/powerpoint/2010/main" val="1815960225"/>
              </p:ext>
            </p:extLst>
          </p:nvPr>
        </p:nvGraphicFramePr>
        <p:xfrm>
          <a:off x="1477309" y="2316480"/>
          <a:ext cx="8624634" cy="2966720"/>
        </p:xfrm>
        <a:graphic>
          <a:graphicData uri="http://schemas.openxmlformats.org/drawingml/2006/table">
            <a:tbl>
              <a:tblPr firstRow="1" bandRow="1">
                <a:tableStyleId>{073A0DAA-6AF3-43AB-8588-CEC1D06C72B9}</a:tableStyleId>
              </a:tblPr>
              <a:tblGrid>
                <a:gridCol w="3628091">
                  <a:extLst>
                    <a:ext uri="{9D8B030D-6E8A-4147-A177-3AD203B41FA5}">
                      <a16:colId xmlns:a16="http://schemas.microsoft.com/office/drawing/2014/main" val="3459870403"/>
                    </a:ext>
                  </a:extLst>
                </a:gridCol>
                <a:gridCol w="2530163">
                  <a:extLst>
                    <a:ext uri="{9D8B030D-6E8A-4147-A177-3AD203B41FA5}">
                      <a16:colId xmlns:a16="http://schemas.microsoft.com/office/drawing/2014/main" val="3082628016"/>
                    </a:ext>
                  </a:extLst>
                </a:gridCol>
                <a:gridCol w="2466380">
                  <a:extLst>
                    <a:ext uri="{9D8B030D-6E8A-4147-A177-3AD203B41FA5}">
                      <a16:colId xmlns:a16="http://schemas.microsoft.com/office/drawing/2014/main" val="873389152"/>
                    </a:ext>
                  </a:extLst>
                </a:gridCol>
              </a:tblGrid>
              <a:tr h="370840">
                <a:tc>
                  <a:txBody>
                    <a:bodyPr/>
                    <a:lstStyle/>
                    <a:p>
                      <a:r>
                        <a:rPr lang="en-US"/>
                        <a:t>Property</a:t>
                      </a:r>
                    </a:p>
                  </a:txBody>
                  <a:tcPr/>
                </a:tc>
                <a:tc>
                  <a:txBody>
                    <a:bodyPr/>
                    <a:lstStyle/>
                    <a:p>
                      <a:r>
                        <a:rPr lang="en-US"/>
                        <a:t>4 mm sabot</a:t>
                      </a:r>
                    </a:p>
                  </a:txBody>
                  <a:tcPr/>
                </a:tc>
                <a:tc>
                  <a:txBody>
                    <a:bodyPr/>
                    <a:lstStyle/>
                    <a:p>
                      <a:r>
                        <a:rPr lang="en-US"/>
                        <a:t>10 mm sabot</a:t>
                      </a:r>
                    </a:p>
                  </a:txBody>
                  <a:tcPr/>
                </a:tc>
                <a:extLst>
                  <a:ext uri="{0D108BD9-81ED-4DB2-BD59-A6C34878D82A}">
                    <a16:rowId xmlns:a16="http://schemas.microsoft.com/office/drawing/2014/main" val="3030358111"/>
                  </a:ext>
                </a:extLst>
              </a:tr>
              <a:tr h="370840">
                <a:tc>
                  <a:txBody>
                    <a:bodyPr/>
                    <a:lstStyle/>
                    <a:p>
                      <a:r>
                        <a:rPr lang="en-US"/>
                        <a:t>Mass (g)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13769907"/>
                  </a:ext>
                </a:extLst>
              </a:tr>
              <a:tr h="370840">
                <a:tc>
                  <a:txBody>
                    <a:bodyPr/>
                    <a:lstStyle/>
                    <a:p>
                      <a:r>
                        <a:rPr lang="en-US"/>
                        <a:t>Density (g/cc)</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73840228"/>
                  </a:ext>
                </a:extLst>
              </a:tr>
              <a:tr h="370840">
                <a:tc>
                  <a:txBody>
                    <a:bodyPr/>
                    <a:lstStyle/>
                    <a:p>
                      <a:r>
                        <a:rPr lang="en-US"/>
                        <a:t>Volume (cc)</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67409377"/>
                  </a:ext>
                </a:extLst>
              </a:tr>
              <a:tr h="370840">
                <a:tc>
                  <a:txBody>
                    <a:bodyPr/>
                    <a:lstStyle/>
                    <a:p>
                      <a:r>
                        <a:rPr lang="en-US"/>
                        <a:t>Material? </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39824586"/>
                  </a:ext>
                </a:extLst>
              </a:tr>
              <a:tr h="370840">
                <a:tc>
                  <a:txBody>
                    <a:bodyPr/>
                    <a:lstStyle/>
                    <a:p>
                      <a:r>
                        <a:rPr lang="en-US"/>
                        <a:t>L/D</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80818705"/>
                  </a:ext>
                </a:extLst>
              </a:tr>
              <a:tr h="370840">
                <a:tc>
                  <a:txBody>
                    <a:bodyPr/>
                    <a:lstStyle/>
                    <a:p>
                      <a:r>
                        <a:rPr lang="en-US"/>
                        <a:t>Aerodynamic cutout radius (mm)</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53430960"/>
                  </a:ext>
                </a:extLst>
              </a:tr>
              <a:tr h="370840">
                <a:tc>
                  <a:txBody>
                    <a:bodyPr/>
                    <a:lstStyle/>
                    <a:p>
                      <a:r>
                        <a:rPr lang="en-US"/>
                        <a:t>Number of serrations </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89803610"/>
                  </a:ext>
                </a:extLst>
              </a:tr>
            </a:tbl>
          </a:graphicData>
        </a:graphic>
      </p:graphicFrame>
      <p:sp>
        <p:nvSpPr>
          <p:cNvPr id="4" name="Rectangle 3">
            <a:extLst>
              <a:ext uri="{FF2B5EF4-FFF2-40B4-BE49-F238E27FC236}">
                <a16:creationId xmlns:a16="http://schemas.microsoft.com/office/drawing/2014/main" id="{582C95B6-E2DF-6C48-B2B0-4993D990AEE3}"/>
              </a:ext>
            </a:extLst>
          </p:cNvPr>
          <p:cNvSpPr/>
          <p:nvPr/>
        </p:nvSpPr>
        <p:spPr>
          <a:xfrm rot="5400000" flipH="1">
            <a:off x="4888370" y="-1639798"/>
            <a:ext cx="545216" cy="736733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12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Table 1</a:t>
            </a:r>
            <a:r>
              <a:rPr lang="en-US" sz="12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 summary of key properties for both the 4 mm and 10 mm sabots. </a:t>
            </a:r>
          </a:p>
        </p:txBody>
      </p:sp>
    </p:spTree>
    <p:extLst>
      <p:ext uri="{BB962C8B-B14F-4D97-AF65-F5344CB8AC3E}">
        <p14:creationId xmlns:p14="http://schemas.microsoft.com/office/powerpoint/2010/main" val="1151464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F382B03-DA87-FF40-B60B-B878BF41E43E}"/>
              </a:ext>
            </a:extLst>
          </p:cNvPr>
          <p:cNvSpPr/>
          <p:nvPr/>
        </p:nvSpPr>
        <p:spPr>
          <a:xfrm>
            <a:off x="1204661" y="726231"/>
            <a:ext cx="9432758" cy="6695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39B82-78E3-184F-8E48-0EE0951B2730}"/>
              </a:ext>
            </a:extLst>
          </p:cNvPr>
          <p:cNvSpPr>
            <a:spLocks noGrp="1"/>
          </p:cNvSpPr>
          <p:nvPr>
            <p:ph type="title"/>
          </p:nvPr>
        </p:nvSpPr>
        <p:spPr>
          <a:xfrm>
            <a:off x="519177" y="244306"/>
            <a:ext cx="9237381" cy="925157"/>
          </a:xfrm>
        </p:spPr>
        <p:txBody>
          <a:bodyPr/>
          <a:lstStyle/>
          <a:p>
            <a:r>
              <a:rPr lang="en-US"/>
              <a:t>Figure 2</a:t>
            </a:r>
          </a:p>
        </p:txBody>
      </p:sp>
      <p:sp>
        <p:nvSpPr>
          <p:cNvPr id="14" name="Rectangle 13">
            <a:extLst>
              <a:ext uri="{FF2B5EF4-FFF2-40B4-BE49-F238E27FC236}">
                <a16:creationId xmlns:a16="http://schemas.microsoft.com/office/drawing/2014/main" id="{97D1A646-716F-EC4B-B3B8-4845CB2E6F55}"/>
              </a:ext>
            </a:extLst>
          </p:cNvPr>
          <p:cNvSpPr/>
          <p:nvPr/>
        </p:nvSpPr>
        <p:spPr>
          <a:xfrm rot="5400000" flipH="1">
            <a:off x="5227347" y="-2512859"/>
            <a:ext cx="555596" cy="575297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COMMENTS: can we replace these sabot figures with 4- and 10-mm sabot models? This will give the reader an idea of the relative size difference, as 6 mm is not even considered in the paper. Also, can you provide the figures as separate images? I will finish the figure with annotations.</a:t>
            </a:r>
            <a:r>
              <a:rPr lang="en-US" sz="900" u="sng">
                <a:solidFill>
                  <a:srgbClr val="FF0000"/>
                </a:solidFill>
                <a:latin typeface="Times New Roman" panose="02020603050405020304" pitchFamily="18" charset="0"/>
                <a:ea typeface="Calibri" panose="020F0502020204030204" pitchFamily="34" charset="0"/>
                <a:cs typeface="Times New Roman" panose="02020603050405020304" pitchFamily="18" charset="0"/>
              </a:rPr>
              <a:t> I omitted Figure 4 because the ideas can be combined into this figure. </a:t>
            </a:r>
            <a:endParaRPr lang="en-US" sz="1200" u="sng">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DD722FEF-8CCA-F744-A3B1-DD8897FAC634}"/>
              </a:ext>
            </a:extLst>
          </p:cNvPr>
          <p:cNvPicPr>
            <a:picLocks noChangeAspect="1"/>
          </p:cNvPicPr>
          <p:nvPr/>
        </p:nvPicPr>
        <p:blipFill>
          <a:blip r:embed="rId2"/>
          <a:stretch>
            <a:fillRect/>
          </a:stretch>
        </p:blipFill>
        <p:spPr>
          <a:xfrm>
            <a:off x="2442725" y="1614785"/>
            <a:ext cx="1308813" cy="2146252"/>
          </a:xfrm>
          <a:prstGeom prst="rect">
            <a:avLst/>
          </a:prstGeom>
        </p:spPr>
      </p:pic>
      <p:pic>
        <p:nvPicPr>
          <p:cNvPr id="10" name="Picture 9" descr="A close-up of a trash can&#10;&#10;Description automatically generated with low confidence">
            <a:extLst>
              <a:ext uri="{FF2B5EF4-FFF2-40B4-BE49-F238E27FC236}">
                <a16:creationId xmlns:a16="http://schemas.microsoft.com/office/drawing/2014/main" id="{4F94C278-0F3E-2143-8DAA-841CAE3E91E3}"/>
              </a:ext>
            </a:extLst>
          </p:cNvPr>
          <p:cNvPicPr>
            <a:picLocks noChangeAspect="1"/>
          </p:cNvPicPr>
          <p:nvPr/>
        </p:nvPicPr>
        <p:blipFill>
          <a:blip r:embed="rId3"/>
          <a:stretch>
            <a:fillRect/>
          </a:stretch>
        </p:blipFill>
        <p:spPr>
          <a:xfrm>
            <a:off x="7857830" y="1591836"/>
            <a:ext cx="1534075" cy="2169201"/>
          </a:xfrm>
          <a:prstGeom prst="rect">
            <a:avLst/>
          </a:prstGeom>
        </p:spPr>
      </p:pic>
      <p:pic>
        <p:nvPicPr>
          <p:cNvPr id="16" name="Picture 15" descr="Diagram, icon&#10;&#10;Description automatically generated">
            <a:extLst>
              <a:ext uri="{FF2B5EF4-FFF2-40B4-BE49-F238E27FC236}">
                <a16:creationId xmlns:a16="http://schemas.microsoft.com/office/drawing/2014/main" id="{C8F9487A-0D9B-0147-95C7-44503C35AD6A}"/>
              </a:ext>
            </a:extLst>
          </p:cNvPr>
          <p:cNvPicPr>
            <a:picLocks noChangeAspect="1"/>
          </p:cNvPicPr>
          <p:nvPr/>
        </p:nvPicPr>
        <p:blipFill>
          <a:blip r:embed="rId4"/>
          <a:stretch>
            <a:fillRect/>
          </a:stretch>
        </p:blipFill>
        <p:spPr>
          <a:xfrm>
            <a:off x="5179253" y="1614785"/>
            <a:ext cx="1491013" cy="2169200"/>
          </a:xfrm>
          <a:prstGeom prst="rect">
            <a:avLst/>
          </a:prstGeom>
        </p:spPr>
      </p:pic>
      <p:sp>
        <p:nvSpPr>
          <p:cNvPr id="21" name="TextBox 20">
            <a:extLst>
              <a:ext uri="{FF2B5EF4-FFF2-40B4-BE49-F238E27FC236}">
                <a16:creationId xmlns:a16="http://schemas.microsoft.com/office/drawing/2014/main" id="{EF12BBB9-C9DF-0A48-A887-694DE7D5A9B6}"/>
              </a:ext>
            </a:extLst>
          </p:cNvPr>
          <p:cNvSpPr txBox="1"/>
          <p:nvPr/>
        </p:nvSpPr>
        <p:spPr>
          <a:xfrm>
            <a:off x="1716767" y="3747866"/>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(a)</a:t>
            </a:r>
          </a:p>
        </p:txBody>
      </p:sp>
      <p:sp>
        <p:nvSpPr>
          <p:cNvPr id="22" name="TextBox 21">
            <a:extLst>
              <a:ext uri="{FF2B5EF4-FFF2-40B4-BE49-F238E27FC236}">
                <a16:creationId xmlns:a16="http://schemas.microsoft.com/office/drawing/2014/main" id="{406184CD-40F5-D24B-85ED-F3F0FADAD00E}"/>
              </a:ext>
            </a:extLst>
          </p:cNvPr>
          <p:cNvSpPr txBox="1"/>
          <p:nvPr/>
        </p:nvSpPr>
        <p:spPr>
          <a:xfrm>
            <a:off x="4447136" y="3760227"/>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(b)</a:t>
            </a:r>
          </a:p>
        </p:txBody>
      </p:sp>
      <p:sp>
        <p:nvSpPr>
          <p:cNvPr id="24" name="TextBox 23">
            <a:extLst>
              <a:ext uri="{FF2B5EF4-FFF2-40B4-BE49-F238E27FC236}">
                <a16:creationId xmlns:a16="http://schemas.microsoft.com/office/drawing/2014/main" id="{3F7E2788-815F-0A4E-9B39-D9F1914AF42C}"/>
              </a:ext>
            </a:extLst>
          </p:cNvPr>
          <p:cNvSpPr txBox="1"/>
          <p:nvPr/>
        </p:nvSpPr>
        <p:spPr>
          <a:xfrm>
            <a:off x="7214482" y="3760227"/>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(c)</a:t>
            </a:r>
          </a:p>
        </p:txBody>
      </p:sp>
      <p:sp>
        <p:nvSpPr>
          <p:cNvPr id="28" name="TextBox 27">
            <a:extLst>
              <a:ext uri="{FF2B5EF4-FFF2-40B4-BE49-F238E27FC236}">
                <a16:creationId xmlns:a16="http://schemas.microsoft.com/office/drawing/2014/main" id="{B9792EC3-E533-954C-955C-6C98ED6369CC}"/>
              </a:ext>
            </a:extLst>
          </p:cNvPr>
          <p:cNvSpPr txBox="1"/>
          <p:nvPr/>
        </p:nvSpPr>
        <p:spPr>
          <a:xfrm>
            <a:off x="1709339" y="6376982"/>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(d)</a:t>
            </a:r>
          </a:p>
        </p:txBody>
      </p:sp>
      <p:sp>
        <p:nvSpPr>
          <p:cNvPr id="29" name="TextBox 28">
            <a:extLst>
              <a:ext uri="{FF2B5EF4-FFF2-40B4-BE49-F238E27FC236}">
                <a16:creationId xmlns:a16="http://schemas.microsoft.com/office/drawing/2014/main" id="{C8510830-CCF2-2442-95CD-259DE95BAAAD}"/>
              </a:ext>
            </a:extLst>
          </p:cNvPr>
          <p:cNvSpPr txBox="1"/>
          <p:nvPr/>
        </p:nvSpPr>
        <p:spPr>
          <a:xfrm>
            <a:off x="4451283" y="6389343"/>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(e)</a:t>
            </a:r>
          </a:p>
        </p:txBody>
      </p:sp>
      <p:sp>
        <p:nvSpPr>
          <p:cNvPr id="30" name="TextBox 29">
            <a:extLst>
              <a:ext uri="{FF2B5EF4-FFF2-40B4-BE49-F238E27FC236}">
                <a16:creationId xmlns:a16="http://schemas.microsoft.com/office/drawing/2014/main" id="{A3820475-2DCC-574B-9FC2-489782BEA989}"/>
              </a:ext>
            </a:extLst>
          </p:cNvPr>
          <p:cNvSpPr txBox="1"/>
          <p:nvPr/>
        </p:nvSpPr>
        <p:spPr>
          <a:xfrm>
            <a:off x="7207054" y="6389343"/>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(f)</a:t>
            </a:r>
          </a:p>
        </p:txBody>
      </p:sp>
      <p:sp>
        <p:nvSpPr>
          <p:cNvPr id="17" name="Rectangle 16">
            <a:extLst>
              <a:ext uri="{FF2B5EF4-FFF2-40B4-BE49-F238E27FC236}">
                <a16:creationId xmlns:a16="http://schemas.microsoft.com/office/drawing/2014/main" id="{C548AC80-0276-684A-A8CE-CFDAEB7D2080}"/>
              </a:ext>
            </a:extLst>
          </p:cNvPr>
          <p:cNvSpPr/>
          <p:nvPr/>
        </p:nvSpPr>
        <p:spPr>
          <a:xfrm>
            <a:off x="1757408" y="1390504"/>
            <a:ext cx="8229600" cy="52618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4B8FA6A-58AD-0341-AEBD-8CF259C53398}"/>
              </a:ext>
            </a:extLst>
          </p:cNvPr>
          <p:cNvSpPr/>
          <p:nvPr/>
        </p:nvSpPr>
        <p:spPr>
          <a:xfrm>
            <a:off x="1755064" y="1391632"/>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F60DB2-4848-374E-854E-068EDC8E65E3}"/>
              </a:ext>
            </a:extLst>
          </p:cNvPr>
          <p:cNvSpPr/>
          <p:nvPr/>
        </p:nvSpPr>
        <p:spPr>
          <a:xfrm>
            <a:off x="4499817" y="1391632"/>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B05BC7-5674-6F48-99E9-505146821FCC}"/>
              </a:ext>
            </a:extLst>
          </p:cNvPr>
          <p:cNvSpPr/>
          <p:nvPr/>
        </p:nvSpPr>
        <p:spPr>
          <a:xfrm>
            <a:off x="7244158" y="1389782"/>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2405445-6566-4842-B761-C7B42190F445}"/>
              </a:ext>
            </a:extLst>
          </p:cNvPr>
          <p:cNvSpPr/>
          <p:nvPr/>
        </p:nvSpPr>
        <p:spPr>
          <a:xfrm>
            <a:off x="1754714" y="4024521"/>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B3F09A-3C57-FA4F-946C-0AF58B0D4683}"/>
              </a:ext>
            </a:extLst>
          </p:cNvPr>
          <p:cNvSpPr/>
          <p:nvPr/>
        </p:nvSpPr>
        <p:spPr>
          <a:xfrm>
            <a:off x="4499467" y="4024521"/>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24A5436-D7AE-F143-A6D2-5DE5ACABACD7}"/>
              </a:ext>
            </a:extLst>
          </p:cNvPr>
          <p:cNvSpPr/>
          <p:nvPr/>
        </p:nvSpPr>
        <p:spPr>
          <a:xfrm>
            <a:off x="7243808" y="4022671"/>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1068C4A-6125-E24D-9466-D62FBE902ECA}"/>
              </a:ext>
            </a:extLst>
          </p:cNvPr>
          <p:cNvSpPr txBox="1"/>
          <p:nvPr/>
        </p:nvSpPr>
        <p:spPr>
          <a:xfrm rot="16200000">
            <a:off x="753428" y="5200831"/>
            <a:ext cx="1603513"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10 mm</a:t>
            </a:r>
          </a:p>
        </p:txBody>
      </p:sp>
      <p:sp>
        <p:nvSpPr>
          <p:cNvPr id="44" name="TextBox 43">
            <a:extLst>
              <a:ext uri="{FF2B5EF4-FFF2-40B4-BE49-F238E27FC236}">
                <a16:creationId xmlns:a16="http://schemas.microsoft.com/office/drawing/2014/main" id="{11623EBD-5C39-524E-8BC4-8AEEB779F03E}"/>
              </a:ext>
            </a:extLst>
          </p:cNvPr>
          <p:cNvSpPr txBox="1"/>
          <p:nvPr/>
        </p:nvSpPr>
        <p:spPr>
          <a:xfrm rot="16200000">
            <a:off x="751415" y="2568018"/>
            <a:ext cx="1603513"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4 mm</a:t>
            </a:r>
          </a:p>
        </p:txBody>
      </p:sp>
      <p:sp>
        <p:nvSpPr>
          <p:cNvPr id="45" name="TextBox 44">
            <a:extLst>
              <a:ext uri="{FF2B5EF4-FFF2-40B4-BE49-F238E27FC236}">
                <a16:creationId xmlns:a16="http://schemas.microsoft.com/office/drawing/2014/main" id="{CDA99518-C787-5143-83A6-384698476FA9}"/>
              </a:ext>
            </a:extLst>
          </p:cNvPr>
          <p:cNvSpPr txBox="1"/>
          <p:nvPr/>
        </p:nvSpPr>
        <p:spPr>
          <a:xfrm>
            <a:off x="2290018" y="1092771"/>
            <a:ext cx="1603513"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Sabot Petal</a:t>
            </a:r>
          </a:p>
        </p:txBody>
      </p:sp>
      <p:sp>
        <p:nvSpPr>
          <p:cNvPr id="46" name="TextBox 45">
            <a:extLst>
              <a:ext uri="{FF2B5EF4-FFF2-40B4-BE49-F238E27FC236}">
                <a16:creationId xmlns:a16="http://schemas.microsoft.com/office/drawing/2014/main" id="{8F1963AA-32E5-9D49-B6C6-BCF9477CD48C}"/>
              </a:ext>
            </a:extLst>
          </p:cNvPr>
          <p:cNvSpPr txBox="1"/>
          <p:nvPr/>
        </p:nvSpPr>
        <p:spPr>
          <a:xfrm>
            <a:off x="4909312" y="1092770"/>
            <a:ext cx="1923509"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Partially Closed Sabot</a:t>
            </a:r>
          </a:p>
        </p:txBody>
      </p:sp>
      <p:sp>
        <p:nvSpPr>
          <p:cNvPr id="47" name="TextBox 46">
            <a:extLst>
              <a:ext uri="{FF2B5EF4-FFF2-40B4-BE49-F238E27FC236}">
                <a16:creationId xmlns:a16="http://schemas.microsoft.com/office/drawing/2014/main" id="{312E286F-DF66-2642-90E0-44391DE65530}"/>
              </a:ext>
            </a:extLst>
          </p:cNvPr>
          <p:cNvSpPr txBox="1"/>
          <p:nvPr/>
        </p:nvSpPr>
        <p:spPr>
          <a:xfrm>
            <a:off x="7585831" y="1092769"/>
            <a:ext cx="1923509"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Fully Closed Sabot</a:t>
            </a:r>
          </a:p>
        </p:txBody>
      </p:sp>
      <p:pic>
        <p:nvPicPr>
          <p:cNvPr id="48" name="Picture 47" descr="Diagram&#10;&#10;Description automatically generated">
            <a:extLst>
              <a:ext uri="{FF2B5EF4-FFF2-40B4-BE49-F238E27FC236}">
                <a16:creationId xmlns:a16="http://schemas.microsoft.com/office/drawing/2014/main" id="{2D61ACEB-10A3-BA46-B803-ED8D75AA1C99}"/>
              </a:ext>
            </a:extLst>
          </p:cNvPr>
          <p:cNvPicPr>
            <a:picLocks noChangeAspect="1"/>
          </p:cNvPicPr>
          <p:nvPr/>
        </p:nvPicPr>
        <p:blipFill>
          <a:blip r:embed="rId2"/>
          <a:stretch>
            <a:fillRect/>
          </a:stretch>
        </p:blipFill>
        <p:spPr>
          <a:xfrm>
            <a:off x="2442725" y="4245052"/>
            <a:ext cx="1308813" cy="2146252"/>
          </a:xfrm>
          <a:prstGeom prst="rect">
            <a:avLst/>
          </a:prstGeom>
        </p:spPr>
      </p:pic>
      <p:pic>
        <p:nvPicPr>
          <p:cNvPr id="49" name="Picture 48" descr="A close-up of a trash can&#10;&#10;Description automatically generated with low confidence">
            <a:extLst>
              <a:ext uri="{FF2B5EF4-FFF2-40B4-BE49-F238E27FC236}">
                <a16:creationId xmlns:a16="http://schemas.microsoft.com/office/drawing/2014/main" id="{9E2197CC-900C-964C-B91B-2C3CDFDFFAF3}"/>
              </a:ext>
            </a:extLst>
          </p:cNvPr>
          <p:cNvPicPr>
            <a:picLocks noChangeAspect="1"/>
          </p:cNvPicPr>
          <p:nvPr/>
        </p:nvPicPr>
        <p:blipFill>
          <a:blip r:embed="rId3"/>
          <a:stretch>
            <a:fillRect/>
          </a:stretch>
        </p:blipFill>
        <p:spPr>
          <a:xfrm>
            <a:off x="7857830" y="4222103"/>
            <a:ext cx="1534075" cy="2169201"/>
          </a:xfrm>
          <a:prstGeom prst="rect">
            <a:avLst/>
          </a:prstGeom>
        </p:spPr>
      </p:pic>
      <p:pic>
        <p:nvPicPr>
          <p:cNvPr id="50" name="Picture 49" descr="Diagram, icon&#10;&#10;Description automatically generated">
            <a:extLst>
              <a:ext uri="{FF2B5EF4-FFF2-40B4-BE49-F238E27FC236}">
                <a16:creationId xmlns:a16="http://schemas.microsoft.com/office/drawing/2014/main" id="{E6692AFA-FFCB-3A43-B75B-2AAEC1060BF6}"/>
              </a:ext>
            </a:extLst>
          </p:cNvPr>
          <p:cNvPicPr>
            <a:picLocks noChangeAspect="1"/>
          </p:cNvPicPr>
          <p:nvPr/>
        </p:nvPicPr>
        <p:blipFill>
          <a:blip r:embed="rId4"/>
          <a:stretch>
            <a:fillRect/>
          </a:stretch>
        </p:blipFill>
        <p:spPr>
          <a:xfrm>
            <a:off x="5179253" y="4245052"/>
            <a:ext cx="1491013" cy="2169200"/>
          </a:xfrm>
          <a:prstGeom prst="rect">
            <a:avLst/>
          </a:prstGeom>
        </p:spPr>
      </p:pic>
      <p:cxnSp>
        <p:nvCxnSpPr>
          <p:cNvPr id="20" name="Straight Arrow Connector 19">
            <a:extLst>
              <a:ext uri="{FF2B5EF4-FFF2-40B4-BE49-F238E27FC236}">
                <a16:creationId xmlns:a16="http://schemas.microsoft.com/office/drawing/2014/main" id="{20E42F42-5660-4B75-9F62-C46AE16B9A47}"/>
              </a:ext>
            </a:extLst>
          </p:cNvPr>
          <p:cNvCxnSpPr>
            <a:cxnSpLocks/>
          </p:cNvCxnSpPr>
          <p:nvPr/>
        </p:nvCxnSpPr>
        <p:spPr>
          <a:xfrm rot="-2700000" flipH="1">
            <a:off x="3495337" y="3013812"/>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EAEAE9E-2758-274E-AE6F-D9B65DD14129}"/>
              </a:ext>
            </a:extLst>
          </p:cNvPr>
          <p:cNvSpPr txBox="1"/>
          <p:nvPr/>
        </p:nvSpPr>
        <p:spPr>
          <a:xfrm>
            <a:off x="3597703" y="2576519"/>
            <a:ext cx="141316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45º serration</a:t>
            </a:r>
          </a:p>
        </p:txBody>
      </p:sp>
      <p:cxnSp>
        <p:nvCxnSpPr>
          <p:cNvPr id="57" name="Straight Arrow Connector 56">
            <a:extLst>
              <a:ext uri="{FF2B5EF4-FFF2-40B4-BE49-F238E27FC236}">
                <a16:creationId xmlns:a16="http://schemas.microsoft.com/office/drawing/2014/main" id="{06D3F2D4-2F8C-5D4E-9339-A6CF4B25FF28}"/>
              </a:ext>
            </a:extLst>
          </p:cNvPr>
          <p:cNvCxnSpPr>
            <a:cxnSpLocks/>
          </p:cNvCxnSpPr>
          <p:nvPr/>
        </p:nvCxnSpPr>
        <p:spPr>
          <a:xfrm>
            <a:off x="7768242" y="1759226"/>
            <a:ext cx="0" cy="192848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873BFA-4E3B-D842-B6FE-043D23565382}"/>
              </a:ext>
            </a:extLst>
          </p:cNvPr>
          <p:cNvSpPr txBox="1"/>
          <p:nvPr/>
        </p:nvSpPr>
        <p:spPr>
          <a:xfrm rot="16200000">
            <a:off x="7326978" y="2587966"/>
            <a:ext cx="842772"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XX mm</a:t>
            </a:r>
          </a:p>
        </p:txBody>
      </p:sp>
      <p:cxnSp>
        <p:nvCxnSpPr>
          <p:cNvPr id="63" name="Straight Arrow Connector 62">
            <a:extLst>
              <a:ext uri="{FF2B5EF4-FFF2-40B4-BE49-F238E27FC236}">
                <a16:creationId xmlns:a16="http://schemas.microsoft.com/office/drawing/2014/main" id="{75658BF9-406D-D942-A3D1-EB0008CA6254}"/>
              </a:ext>
            </a:extLst>
          </p:cNvPr>
          <p:cNvCxnSpPr>
            <a:cxnSpLocks/>
          </p:cNvCxnSpPr>
          <p:nvPr/>
        </p:nvCxnSpPr>
        <p:spPr>
          <a:xfrm flipH="1">
            <a:off x="7693792" y="1759226"/>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25AD286-F200-574D-804A-B766D536CB4D}"/>
              </a:ext>
            </a:extLst>
          </p:cNvPr>
          <p:cNvCxnSpPr>
            <a:cxnSpLocks/>
          </p:cNvCxnSpPr>
          <p:nvPr/>
        </p:nvCxnSpPr>
        <p:spPr>
          <a:xfrm flipH="1">
            <a:off x="7696967" y="3691157"/>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C85F08F-547A-714B-8A0C-6C69321938EE}"/>
              </a:ext>
            </a:extLst>
          </p:cNvPr>
          <p:cNvCxnSpPr>
            <a:cxnSpLocks/>
          </p:cNvCxnSpPr>
          <p:nvPr/>
        </p:nvCxnSpPr>
        <p:spPr>
          <a:xfrm>
            <a:off x="7768242" y="4394845"/>
            <a:ext cx="0" cy="192848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FD6134B-1A17-9842-AEEA-146A856980FC}"/>
              </a:ext>
            </a:extLst>
          </p:cNvPr>
          <p:cNvSpPr txBox="1"/>
          <p:nvPr/>
        </p:nvSpPr>
        <p:spPr>
          <a:xfrm rot="16200000">
            <a:off x="7326978" y="5223585"/>
            <a:ext cx="842772"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XX mm</a:t>
            </a:r>
          </a:p>
        </p:txBody>
      </p:sp>
      <p:cxnSp>
        <p:nvCxnSpPr>
          <p:cNvPr id="71" name="Straight Arrow Connector 70">
            <a:extLst>
              <a:ext uri="{FF2B5EF4-FFF2-40B4-BE49-F238E27FC236}">
                <a16:creationId xmlns:a16="http://schemas.microsoft.com/office/drawing/2014/main" id="{7D8E62FC-0280-9942-B924-376C85F2B09E}"/>
              </a:ext>
            </a:extLst>
          </p:cNvPr>
          <p:cNvCxnSpPr>
            <a:cxnSpLocks/>
          </p:cNvCxnSpPr>
          <p:nvPr/>
        </p:nvCxnSpPr>
        <p:spPr>
          <a:xfrm flipH="1">
            <a:off x="7693792" y="4394845"/>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4C53154-42F6-8F42-8AF9-8F6A42B8DDC7}"/>
              </a:ext>
            </a:extLst>
          </p:cNvPr>
          <p:cNvCxnSpPr>
            <a:cxnSpLocks/>
          </p:cNvCxnSpPr>
          <p:nvPr/>
        </p:nvCxnSpPr>
        <p:spPr>
          <a:xfrm flipH="1">
            <a:off x="7696967" y="6326776"/>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F09557-580D-2F49-952E-729DE04EB6E3}"/>
              </a:ext>
            </a:extLst>
          </p:cNvPr>
          <p:cNvCxnSpPr>
            <a:cxnSpLocks/>
          </p:cNvCxnSpPr>
          <p:nvPr/>
        </p:nvCxnSpPr>
        <p:spPr>
          <a:xfrm rot="-2700000" flipH="1">
            <a:off x="3495597" y="5626562"/>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13E9C0F-D8FE-E749-A354-0487C6A574AF}"/>
              </a:ext>
            </a:extLst>
          </p:cNvPr>
          <p:cNvSpPr txBox="1"/>
          <p:nvPr/>
        </p:nvSpPr>
        <p:spPr>
          <a:xfrm>
            <a:off x="3597963" y="5189269"/>
            <a:ext cx="141316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45º serration</a:t>
            </a:r>
          </a:p>
        </p:txBody>
      </p:sp>
      <p:cxnSp>
        <p:nvCxnSpPr>
          <p:cNvPr id="75" name="Straight Arrow Connector 74">
            <a:extLst>
              <a:ext uri="{FF2B5EF4-FFF2-40B4-BE49-F238E27FC236}">
                <a16:creationId xmlns:a16="http://schemas.microsoft.com/office/drawing/2014/main" id="{6439FC7F-2D65-1440-B3EA-07DF5F379E70}"/>
              </a:ext>
            </a:extLst>
          </p:cNvPr>
          <p:cNvCxnSpPr>
            <a:cxnSpLocks/>
          </p:cNvCxnSpPr>
          <p:nvPr/>
        </p:nvCxnSpPr>
        <p:spPr>
          <a:xfrm rot="2700000" flipH="1">
            <a:off x="5861198" y="5609748"/>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59E37B5-5CDA-6746-98C0-E4CC1D9E0F96}"/>
              </a:ext>
            </a:extLst>
          </p:cNvPr>
          <p:cNvSpPr txBox="1"/>
          <p:nvPr/>
        </p:nvSpPr>
        <p:spPr>
          <a:xfrm>
            <a:off x="6293668" y="5737481"/>
            <a:ext cx="1222420" cy="461665"/>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10 mm projectile</a:t>
            </a:r>
          </a:p>
        </p:txBody>
      </p:sp>
      <p:cxnSp>
        <p:nvCxnSpPr>
          <p:cNvPr id="79" name="Straight Arrow Connector 78">
            <a:extLst>
              <a:ext uri="{FF2B5EF4-FFF2-40B4-BE49-F238E27FC236}">
                <a16:creationId xmlns:a16="http://schemas.microsoft.com/office/drawing/2014/main" id="{BB0319D0-1F93-1A41-9325-C1C70A4EF749}"/>
              </a:ext>
            </a:extLst>
          </p:cNvPr>
          <p:cNvCxnSpPr>
            <a:cxnSpLocks/>
          </p:cNvCxnSpPr>
          <p:nvPr/>
        </p:nvCxnSpPr>
        <p:spPr>
          <a:xfrm rot="2700000" flipH="1">
            <a:off x="2129325" y="4793925"/>
            <a:ext cx="10972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2D61D9D-2DB3-C34E-B310-78877E477762}"/>
              </a:ext>
            </a:extLst>
          </p:cNvPr>
          <p:cNvSpPr txBox="1"/>
          <p:nvPr/>
        </p:nvSpPr>
        <p:spPr>
          <a:xfrm>
            <a:off x="1718969" y="4050616"/>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10 mm projectile cavity</a:t>
            </a:r>
          </a:p>
        </p:txBody>
      </p:sp>
      <p:cxnSp>
        <p:nvCxnSpPr>
          <p:cNvPr id="81" name="Straight Arrow Connector 80">
            <a:extLst>
              <a:ext uri="{FF2B5EF4-FFF2-40B4-BE49-F238E27FC236}">
                <a16:creationId xmlns:a16="http://schemas.microsoft.com/office/drawing/2014/main" id="{6C1DBC7A-400B-FA44-AB12-AF113355CE22}"/>
              </a:ext>
            </a:extLst>
          </p:cNvPr>
          <p:cNvCxnSpPr>
            <a:cxnSpLocks/>
          </p:cNvCxnSpPr>
          <p:nvPr/>
        </p:nvCxnSpPr>
        <p:spPr>
          <a:xfrm rot="2700000" flipH="1">
            <a:off x="2130802" y="2155727"/>
            <a:ext cx="10972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96C6679-883B-214F-A80A-7025AECD93D1}"/>
              </a:ext>
            </a:extLst>
          </p:cNvPr>
          <p:cNvSpPr txBox="1"/>
          <p:nvPr/>
        </p:nvSpPr>
        <p:spPr>
          <a:xfrm>
            <a:off x="1730799" y="1416900"/>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4 mm projectile cavity</a:t>
            </a:r>
          </a:p>
        </p:txBody>
      </p:sp>
      <p:cxnSp>
        <p:nvCxnSpPr>
          <p:cNvPr id="83" name="Straight Arrow Connector 82">
            <a:extLst>
              <a:ext uri="{FF2B5EF4-FFF2-40B4-BE49-F238E27FC236}">
                <a16:creationId xmlns:a16="http://schemas.microsoft.com/office/drawing/2014/main" id="{3FD62E91-3A24-C94D-AE6B-F2B33D89622A}"/>
              </a:ext>
            </a:extLst>
          </p:cNvPr>
          <p:cNvCxnSpPr>
            <a:cxnSpLocks/>
          </p:cNvCxnSpPr>
          <p:nvPr/>
        </p:nvCxnSpPr>
        <p:spPr>
          <a:xfrm rot="2700000" flipH="1">
            <a:off x="5081520" y="4567622"/>
            <a:ext cx="4572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BA7CB51-05C9-6F43-A720-C397F005A7B2}"/>
              </a:ext>
            </a:extLst>
          </p:cNvPr>
          <p:cNvCxnSpPr>
            <a:cxnSpLocks/>
          </p:cNvCxnSpPr>
          <p:nvPr/>
        </p:nvCxnSpPr>
        <p:spPr>
          <a:xfrm rot="2700000" flipH="1">
            <a:off x="5863160" y="2960655"/>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7E2DB23-833C-6341-B3C0-3D1D2C44DF38}"/>
              </a:ext>
            </a:extLst>
          </p:cNvPr>
          <p:cNvSpPr txBox="1"/>
          <p:nvPr/>
        </p:nvSpPr>
        <p:spPr>
          <a:xfrm>
            <a:off x="6323911" y="3088388"/>
            <a:ext cx="1137556" cy="461665"/>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4 mm projectile</a:t>
            </a:r>
          </a:p>
        </p:txBody>
      </p:sp>
      <p:sp>
        <p:nvSpPr>
          <p:cNvPr id="86" name="TextBox 85">
            <a:extLst>
              <a:ext uri="{FF2B5EF4-FFF2-40B4-BE49-F238E27FC236}">
                <a16:creationId xmlns:a16="http://schemas.microsoft.com/office/drawing/2014/main" id="{B18E20DF-5C51-F745-92D5-09F032E93A22}"/>
              </a:ext>
            </a:extLst>
          </p:cNvPr>
          <p:cNvSpPr txBox="1"/>
          <p:nvPr/>
        </p:nvSpPr>
        <p:spPr>
          <a:xfrm>
            <a:off x="4558090" y="4043454"/>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Aerodynamic cutout</a:t>
            </a:r>
          </a:p>
        </p:txBody>
      </p:sp>
      <p:cxnSp>
        <p:nvCxnSpPr>
          <p:cNvPr id="90" name="Straight Arrow Connector 89">
            <a:extLst>
              <a:ext uri="{FF2B5EF4-FFF2-40B4-BE49-F238E27FC236}">
                <a16:creationId xmlns:a16="http://schemas.microsoft.com/office/drawing/2014/main" id="{7A6D55E7-609B-AC4A-90D7-AEF4BA5E85DA}"/>
              </a:ext>
            </a:extLst>
          </p:cNvPr>
          <p:cNvCxnSpPr>
            <a:cxnSpLocks/>
          </p:cNvCxnSpPr>
          <p:nvPr/>
        </p:nvCxnSpPr>
        <p:spPr>
          <a:xfrm rot="2700000" flipH="1">
            <a:off x="5081520" y="1923519"/>
            <a:ext cx="4572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262390E-FBB3-4E4A-A235-4B79CB9FC317}"/>
              </a:ext>
            </a:extLst>
          </p:cNvPr>
          <p:cNvSpPr txBox="1"/>
          <p:nvPr/>
        </p:nvSpPr>
        <p:spPr>
          <a:xfrm>
            <a:off x="4558090" y="1399351"/>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Aerodynamic cutout</a:t>
            </a:r>
          </a:p>
        </p:txBody>
      </p:sp>
      <p:cxnSp>
        <p:nvCxnSpPr>
          <p:cNvPr id="92" name="Straight Arrow Connector 91">
            <a:extLst>
              <a:ext uri="{FF2B5EF4-FFF2-40B4-BE49-F238E27FC236}">
                <a16:creationId xmlns:a16="http://schemas.microsoft.com/office/drawing/2014/main" id="{8877719F-BB23-B44B-9D80-04FD955D85EC}"/>
              </a:ext>
            </a:extLst>
          </p:cNvPr>
          <p:cNvCxnSpPr>
            <a:cxnSpLocks/>
          </p:cNvCxnSpPr>
          <p:nvPr/>
        </p:nvCxnSpPr>
        <p:spPr>
          <a:xfrm flipH="1">
            <a:off x="8062044" y="6487901"/>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6CCFD97-D708-074E-B62F-E87057EF28E5}"/>
              </a:ext>
            </a:extLst>
          </p:cNvPr>
          <p:cNvCxnSpPr>
            <a:cxnSpLocks/>
          </p:cNvCxnSpPr>
          <p:nvPr/>
        </p:nvCxnSpPr>
        <p:spPr>
          <a:xfrm rot="5400000" flipH="1">
            <a:off x="7987595" y="6484648"/>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84C5231-BC48-1842-AD54-20D02C5DCF9D}"/>
              </a:ext>
            </a:extLst>
          </p:cNvPr>
          <p:cNvCxnSpPr>
            <a:cxnSpLocks/>
          </p:cNvCxnSpPr>
          <p:nvPr/>
        </p:nvCxnSpPr>
        <p:spPr>
          <a:xfrm rot="5400000" flipH="1">
            <a:off x="9107258" y="648862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D70CA6D-BF82-B643-ABCF-A589F9953854}"/>
              </a:ext>
            </a:extLst>
          </p:cNvPr>
          <p:cNvSpPr txBox="1"/>
          <p:nvPr/>
        </p:nvSpPr>
        <p:spPr>
          <a:xfrm>
            <a:off x="8259586" y="6336635"/>
            <a:ext cx="726474"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12.7 mm</a:t>
            </a:r>
          </a:p>
        </p:txBody>
      </p:sp>
      <p:cxnSp>
        <p:nvCxnSpPr>
          <p:cNvPr id="98" name="Straight Arrow Connector 97">
            <a:extLst>
              <a:ext uri="{FF2B5EF4-FFF2-40B4-BE49-F238E27FC236}">
                <a16:creationId xmlns:a16="http://schemas.microsoft.com/office/drawing/2014/main" id="{2E3466D8-4DDF-E64B-BAD8-17942DDF48B3}"/>
              </a:ext>
            </a:extLst>
          </p:cNvPr>
          <p:cNvCxnSpPr>
            <a:cxnSpLocks/>
          </p:cNvCxnSpPr>
          <p:nvPr/>
        </p:nvCxnSpPr>
        <p:spPr>
          <a:xfrm flipH="1">
            <a:off x="8062044" y="3851333"/>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66A2B7F-0605-6E48-A011-A590AF0F2E97}"/>
              </a:ext>
            </a:extLst>
          </p:cNvPr>
          <p:cNvCxnSpPr>
            <a:cxnSpLocks/>
          </p:cNvCxnSpPr>
          <p:nvPr/>
        </p:nvCxnSpPr>
        <p:spPr>
          <a:xfrm rot="5400000" flipH="1">
            <a:off x="7987595" y="3848080"/>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B9D0FD5-A5EB-494F-8B06-F579C4B37FD3}"/>
              </a:ext>
            </a:extLst>
          </p:cNvPr>
          <p:cNvCxnSpPr>
            <a:cxnSpLocks/>
          </p:cNvCxnSpPr>
          <p:nvPr/>
        </p:nvCxnSpPr>
        <p:spPr>
          <a:xfrm rot="5400000" flipH="1">
            <a:off x="9107258" y="3852055"/>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2CFE126C-D2C3-3A44-85FE-DB8C2DA5E921}"/>
              </a:ext>
            </a:extLst>
          </p:cNvPr>
          <p:cNvSpPr txBox="1"/>
          <p:nvPr/>
        </p:nvSpPr>
        <p:spPr>
          <a:xfrm>
            <a:off x="8259586" y="3700067"/>
            <a:ext cx="726474"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12.7 mm</a:t>
            </a:r>
          </a:p>
        </p:txBody>
      </p:sp>
      <p:cxnSp>
        <p:nvCxnSpPr>
          <p:cNvPr id="102" name="Straight Arrow Connector 101">
            <a:extLst>
              <a:ext uri="{FF2B5EF4-FFF2-40B4-BE49-F238E27FC236}">
                <a16:creationId xmlns:a16="http://schemas.microsoft.com/office/drawing/2014/main" id="{46C6C048-7824-7B49-BD4F-9C734AD3FAF3}"/>
              </a:ext>
            </a:extLst>
          </p:cNvPr>
          <p:cNvCxnSpPr>
            <a:cxnSpLocks/>
          </p:cNvCxnSpPr>
          <p:nvPr/>
        </p:nvCxnSpPr>
        <p:spPr>
          <a:xfrm rot="-2700000" flipH="1">
            <a:off x="8854227" y="1928044"/>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147B0261-CEAA-9F4E-9AF4-1D04CE5868D5}"/>
              </a:ext>
            </a:extLst>
          </p:cNvPr>
          <p:cNvSpPr txBox="1"/>
          <p:nvPr/>
        </p:nvSpPr>
        <p:spPr>
          <a:xfrm>
            <a:off x="9054562" y="1474423"/>
            <a:ext cx="1413164"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a:t>
            </a:r>
            <a:r>
              <a:rPr lang="en-US" sz="1200">
                <a:latin typeface="Times New Roman" panose="02020603050405020304" pitchFamily="18" charset="0"/>
                <a:cs typeface="Times New Roman" panose="02020603050405020304" pitchFamily="18" charset="0"/>
              </a:rPr>
              <a:t>XX mm</a:t>
            </a:r>
          </a:p>
        </p:txBody>
      </p:sp>
      <p:cxnSp>
        <p:nvCxnSpPr>
          <p:cNvPr id="104" name="Straight Arrow Connector 103">
            <a:extLst>
              <a:ext uri="{FF2B5EF4-FFF2-40B4-BE49-F238E27FC236}">
                <a16:creationId xmlns:a16="http://schemas.microsoft.com/office/drawing/2014/main" id="{E1489C39-8FBB-2347-BC06-7A67AC77ADC5}"/>
              </a:ext>
            </a:extLst>
          </p:cNvPr>
          <p:cNvCxnSpPr>
            <a:cxnSpLocks/>
          </p:cNvCxnSpPr>
          <p:nvPr/>
        </p:nvCxnSpPr>
        <p:spPr>
          <a:xfrm rot="-2700000" flipH="1">
            <a:off x="8854227" y="4554481"/>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E77DBFE-45D1-E74A-B494-DA9FCD40866D}"/>
              </a:ext>
            </a:extLst>
          </p:cNvPr>
          <p:cNvSpPr txBox="1"/>
          <p:nvPr/>
        </p:nvSpPr>
        <p:spPr>
          <a:xfrm>
            <a:off x="9054562" y="4100860"/>
            <a:ext cx="1413164"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a:t>
            </a:r>
            <a:r>
              <a:rPr lang="en-US" sz="1200">
                <a:latin typeface="Times New Roman" panose="02020603050405020304" pitchFamily="18" charset="0"/>
                <a:cs typeface="Times New Roman" panose="02020603050405020304" pitchFamily="18" charset="0"/>
              </a:rPr>
              <a:t>XX mm</a:t>
            </a:r>
          </a:p>
        </p:txBody>
      </p:sp>
      <p:sp>
        <p:nvSpPr>
          <p:cNvPr id="107" name="Rectangle 106">
            <a:extLst>
              <a:ext uri="{FF2B5EF4-FFF2-40B4-BE49-F238E27FC236}">
                <a16:creationId xmlns:a16="http://schemas.microsoft.com/office/drawing/2014/main" id="{A12918E0-6224-3B4B-A604-85BDA1F87BA0}"/>
              </a:ext>
            </a:extLst>
          </p:cNvPr>
          <p:cNvSpPr/>
          <p:nvPr/>
        </p:nvSpPr>
        <p:spPr>
          <a:xfrm rot="5400000" flipH="1">
            <a:off x="5225429" y="3328010"/>
            <a:ext cx="545216" cy="736733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2</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Three-dimensional models of the two considered sabot configurations with dimensions and key features: (a)-(c) 4 mm sabot and (d)-(f) 10 mm sabot.  </a:t>
            </a:r>
          </a:p>
        </p:txBody>
      </p:sp>
    </p:spTree>
    <p:extLst>
      <p:ext uri="{BB962C8B-B14F-4D97-AF65-F5344CB8AC3E}">
        <p14:creationId xmlns:p14="http://schemas.microsoft.com/office/powerpoint/2010/main" val="3409879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A13F9970-3B0A-47FF-A614-2F15C961850A}"/>
              </a:ext>
            </a:extLst>
          </p:cNvPr>
          <p:cNvPicPr>
            <a:picLocks noChangeAspect="1"/>
          </p:cNvPicPr>
          <p:nvPr/>
        </p:nvPicPr>
        <p:blipFill>
          <a:blip r:embed="rId3"/>
          <a:stretch>
            <a:fillRect/>
          </a:stretch>
        </p:blipFill>
        <p:spPr>
          <a:xfrm>
            <a:off x="2988510" y="1149026"/>
            <a:ext cx="6400813" cy="4572009"/>
          </a:xfrm>
          <a:prstGeom prst="rect">
            <a:avLst/>
          </a:prstGeom>
        </p:spPr>
      </p:pic>
      <p:sp>
        <p:nvSpPr>
          <p:cNvPr id="2" name="Title 1">
            <a:extLst>
              <a:ext uri="{FF2B5EF4-FFF2-40B4-BE49-F238E27FC236}">
                <a16:creationId xmlns:a16="http://schemas.microsoft.com/office/drawing/2014/main" id="{DF839B82-78E3-184F-8E48-0EE0951B2730}"/>
              </a:ext>
            </a:extLst>
          </p:cNvPr>
          <p:cNvSpPr>
            <a:spLocks noGrp="1"/>
          </p:cNvSpPr>
          <p:nvPr>
            <p:ph type="title"/>
          </p:nvPr>
        </p:nvSpPr>
        <p:spPr/>
        <p:txBody>
          <a:bodyPr/>
          <a:lstStyle/>
          <a:p>
            <a:r>
              <a:rPr lang="en-US"/>
              <a:t>Figure 3</a:t>
            </a:r>
          </a:p>
        </p:txBody>
      </p:sp>
      <p:sp>
        <p:nvSpPr>
          <p:cNvPr id="15" name="TextBox 14">
            <a:extLst>
              <a:ext uri="{FF2B5EF4-FFF2-40B4-BE49-F238E27FC236}">
                <a16:creationId xmlns:a16="http://schemas.microsoft.com/office/drawing/2014/main" id="{73835329-164C-4C8D-9CA3-E7C838F641D4}"/>
              </a:ext>
            </a:extLst>
          </p:cNvPr>
          <p:cNvSpPr txBox="1"/>
          <p:nvPr/>
        </p:nvSpPr>
        <p:spPr>
          <a:xfrm>
            <a:off x="5389418" y="2345771"/>
            <a:ext cx="1413164"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Blast Tank</a:t>
            </a:r>
          </a:p>
        </p:txBody>
      </p:sp>
      <p:cxnSp>
        <p:nvCxnSpPr>
          <p:cNvPr id="17" name="Straight Arrow Connector 16">
            <a:extLst>
              <a:ext uri="{FF2B5EF4-FFF2-40B4-BE49-F238E27FC236}">
                <a16:creationId xmlns:a16="http://schemas.microsoft.com/office/drawing/2014/main" id="{72EAAB50-677C-43FA-9393-F858FF8BA22A}"/>
              </a:ext>
            </a:extLst>
          </p:cNvPr>
          <p:cNvCxnSpPr>
            <a:cxnSpLocks/>
          </p:cNvCxnSpPr>
          <p:nvPr/>
        </p:nvCxnSpPr>
        <p:spPr>
          <a:xfrm flipH="1">
            <a:off x="3069707" y="2631092"/>
            <a:ext cx="751967"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3E68E52-D6DC-41A0-B66B-EDC1EA184F9F}"/>
              </a:ext>
            </a:extLst>
          </p:cNvPr>
          <p:cNvSpPr/>
          <p:nvPr/>
        </p:nvSpPr>
        <p:spPr>
          <a:xfrm rot="5400000">
            <a:off x="3332693" y="1727413"/>
            <a:ext cx="315423" cy="149192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Downrange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E81082B7-22C0-4D22-8449-073EF2EE6CD9}"/>
              </a:ext>
            </a:extLst>
          </p:cNvPr>
          <p:cNvSpPr/>
          <p:nvPr/>
        </p:nvSpPr>
        <p:spPr>
          <a:xfrm rot="5400000" flipH="1">
            <a:off x="8635328" y="1965665"/>
            <a:ext cx="314095" cy="1007248"/>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err="1">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Uprange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5F9D9663-04DB-40B8-BEA3-0BA18F603724}"/>
              </a:ext>
            </a:extLst>
          </p:cNvPr>
          <p:cNvCxnSpPr>
            <a:cxnSpLocks/>
          </p:cNvCxnSpPr>
          <p:nvPr/>
        </p:nvCxnSpPr>
        <p:spPr>
          <a:xfrm>
            <a:off x="8432747" y="2619995"/>
            <a:ext cx="735057"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43E3B1B-FB46-447E-9AA3-798505DC38DD}"/>
              </a:ext>
            </a:extLst>
          </p:cNvPr>
          <p:cNvCxnSpPr>
            <a:cxnSpLocks/>
          </p:cNvCxnSpPr>
          <p:nvPr/>
        </p:nvCxnSpPr>
        <p:spPr>
          <a:xfrm rot="2700000" flipH="1">
            <a:off x="4135641" y="2772119"/>
            <a:ext cx="0" cy="65836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9B157AE-558D-4BB9-AD68-92B13DE1207B}"/>
              </a:ext>
            </a:extLst>
          </p:cNvPr>
          <p:cNvSpPr/>
          <p:nvPr/>
        </p:nvSpPr>
        <p:spPr>
          <a:xfrm rot="5400000" flipH="1">
            <a:off x="4495560" y="2054206"/>
            <a:ext cx="210886" cy="1413146"/>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stopping plate (SSP)</a:t>
            </a:r>
            <a:endPar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74FE326C-BBC6-45E3-B10F-C20E7FEA8A53}"/>
              </a:ext>
            </a:extLst>
          </p:cNvPr>
          <p:cNvSpPr/>
          <p:nvPr/>
        </p:nvSpPr>
        <p:spPr>
          <a:xfrm rot="5400000" flipH="1">
            <a:off x="7399252" y="2219687"/>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Projectile flight path</a:t>
            </a:r>
            <a:endPar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04E39E3D-8535-4DA2-890B-01DA72F7D486}"/>
              </a:ext>
            </a:extLst>
          </p:cNvPr>
          <p:cNvCxnSpPr>
            <a:cxnSpLocks/>
            <a:stCxn id="23" idx="1"/>
          </p:cNvCxnSpPr>
          <p:nvPr/>
        </p:nvCxnSpPr>
        <p:spPr>
          <a:xfrm flipH="1">
            <a:off x="7173807" y="2866221"/>
            <a:ext cx="330888" cy="55670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547277-07F3-4AE3-B270-3904B9DD7666}"/>
              </a:ext>
            </a:extLst>
          </p:cNvPr>
          <p:cNvCxnSpPr>
            <a:cxnSpLocks/>
          </p:cNvCxnSpPr>
          <p:nvPr/>
        </p:nvCxnSpPr>
        <p:spPr>
          <a:xfrm>
            <a:off x="6135589" y="2866221"/>
            <a:ext cx="1" cy="631033"/>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0F14B5A-441D-4504-8B75-3CE4FB60B058}"/>
              </a:ext>
            </a:extLst>
          </p:cNvPr>
          <p:cNvSpPr/>
          <p:nvPr/>
        </p:nvSpPr>
        <p:spPr>
          <a:xfrm rot="5400000" flipH="1">
            <a:off x="6030633" y="2221368"/>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flight path</a:t>
            </a:r>
            <a:endPar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C179E823-1987-421D-87BA-AA2FD8C6B0D2}"/>
              </a:ext>
            </a:extLst>
          </p:cNvPr>
          <p:cNvCxnSpPr>
            <a:cxnSpLocks/>
          </p:cNvCxnSpPr>
          <p:nvPr/>
        </p:nvCxnSpPr>
        <p:spPr>
          <a:xfrm flipH="1">
            <a:off x="5876921" y="2870661"/>
            <a:ext cx="259715" cy="463411"/>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3338563-4B94-634C-86C8-759F2AD3759B}"/>
              </a:ext>
            </a:extLst>
          </p:cNvPr>
          <p:cNvSpPr/>
          <p:nvPr/>
        </p:nvSpPr>
        <p:spPr>
          <a:xfrm rot="5400000" flipH="1">
            <a:off x="4324097" y="5442476"/>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(3)</a:t>
            </a:r>
            <a:endPar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6" name="Rectangle 55">
            <a:extLst>
              <a:ext uri="{FF2B5EF4-FFF2-40B4-BE49-F238E27FC236}">
                <a16:creationId xmlns:a16="http://schemas.microsoft.com/office/drawing/2014/main" id="{EB9A21C7-2A1C-0949-9FB0-E7D9BBD13DC5}"/>
              </a:ext>
            </a:extLst>
          </p:cNvPr>
          <p:cNvSpPr/>
          <p:nvPr/>
        </p:nvSpPr>
        <p:spPr>
          <a:xfrm rot="5400000" flipH="1">
            <a:off x="3286127" y="2448186"/>
            <a:ext cx="210886" cy="141314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Drift Tube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9" name="Rectangle 58">
            <a:extLst>
              <a:ext uri="{FF2B5EF4-FFF2-40B4-BE49-F238E27FC236}">
                <a16:creationId xmlns:a16="http://schemas.microsoft.com/office/drawing/2014/main" id="{D26A40A2-FE7F-094C-A43F-51F0019A1D94}"/>
              </a:ext>
            </a:extLst>
          </p:cNvPr>
          <p:cNvSpPr/>
          <p:nvPr/>
        </p:nvSpPr>
        <p:spPr>
          <a:xfrm rot="5400000" flipH="1">
            <a:off x="6047151" y="2643506"/>
            <a:ext cx="545216"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3</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main sequence of events during aerodynamic sabot separation: (1) projectile package exits the 2SLGG launch tube muzzle, (2) sabot petals aerodynamically separate from the projectile, and (3) the </a:t>
            </a:r>
            <a:r>
              <a:rPr lang="en-US" sz="9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petals impact the sabot stopping plate (SSP) as the projectile enters drift tube. Only two sabot petals are shown for visualization purposes.  </a:t>
            </a:r>
            <a:endPar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2" name="Rectangle 61">
            <a:extLst>
              <a:ext uri="{FF2B5EF4-FFF2-40B4-BE49-F238E27FC236}">
                <a16:creationId xmlns:a16="http://schemas.microsoft.com/office/drawing/2014/main" id="{0E509AEF-BF1C-4A4C-A80C-D2CACDADE113}"/>
              </a:ext>
            </a:extLst>
          </p:cNvPr>
          <p:cNvSpPr/>
          <p:nvPr/>
        </p:nvSpPr>
        <p:spPr>
          <a:xfrm rot="5400000" flipH="1">
            <a:off x="6081547" y="5447825"/>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endPar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3" name="Rectangle 62">
            <a:extLst>
              <a:ext uri="{FF2B5EF4-FFF2-40B4-BE49-F238E27FC236}">
                <a16:creationId xmlns:a16="http://schemas.microsoft.com/office/drawing/2014/main" id="{7EEFD28A-82F3-2242-9477-4B8144075E81}"/>
              </a:ext>
            </a:extLst>
          </p:cNvPr>
          <p:cNvSpPr/>
          <p:nvPr/>
        </p:nvSpPr>
        <p:spPr>
          <a:xfrm rot="5400000" flipH="1">
            <a:off x="7838500" y="5442475"/>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endPar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67" name="Straight Connector 66">
            <a:extLst>
              <a:ext uri="{FF2B5EF4-FFF2-40B4-BE49-F238E27FC236}">
                <a16:creationId xmlns:a16="http://schemas.microsoft.com/office/drawing/2014/main" id="{7CB96772-E4AE-D741-97AB-8B63E5B7C299}"/>
              </a:ext>
            </a:extLst>
          </p:cNvPr>
          <p:cNvCxnSpPr>
            <a:cxnSpLocks/>
          </p:cNvCxnSpPr>
          <p:nvPr/>
        </p:nvCxnSpPr>
        <p:spPr>
          <a:xfrm rot="5400000">
            <a:off x="8990004" y="5286065"/>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A933D7E-8B29-514B-9293-B1125880AEDE}"/>
              </a:ext>
            </a:extLst>
          </p:cNvPr>
          <p:cNvCxnSpPr>
            <a:cxnSpLocks/>
          </p:cNvCxnSpPr>
          <p:nvPr/>
        </p:nvCxnSpPr>
        <p:spPr>
          <a:xfrm>
            <a:off x="9135654" y="5140015"/>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ADD43DC-4B4E-C245-9D89-9FCAD85FE653}"/>
              </a:ext>
            </a:extLst>
          </p:cNvPr>
          <p:cNvSpPr/>
          <p:nvPr/>
        </p:nvSpPr>
        <p:spPr>
          <a:xfrm rot="5400000" flipH="1">
            <a:off x="9021985" y="4919372"/>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y</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0" name="Rectangle 69">
            <a:extLst>
              <a:ext uri="{FF2B5EF4-FFF2-40B4-BE49-F238E27FC236}">
                <a16:creationId xmlns:a16="http://schemas.microsoft.com/office/drawing/2014/main" id="{52F55B85-AAE9-4F49-8D88-0927A097938B}"/>
              </a:ext>
            </a:extLst>
          </p:cNvPr>
          <p:cNvSpPr/>
          <p:nvPr/>
        </p:nvSpPr>
        <p:spPr>
          <a:xfrm rot="5400000" flipH="1">
            <a:off x="8671106" y="5290562"/>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7164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2468-1ECB-1A45-8A07-A80C58998BFA}"/>
              </a:ext>
            </a:extLst>
          </p:cNvPr>
          <p:cNvSpPr>
            <a:spLocks noGrp="1"/>
          </p:cNvSpPr>
          <p:nvPr>
            <p:ph type="title"/>
          </p:nvPr>
        </p:nvSpPr>
        <p:spPr/>
        <p:txBody>
          <a:bodyPr/>
          <a:lstStyle/>
          <a:p>
            <a:r>
              <a:rPr lang="en-US"/>
              <a:t>Figure 4</a:t>
            </a:r>
          </a:p>
        </p:txBody>
      </p:sp>
      <p:pic>
        <p:nvPicPr>
          <p:cNvPr id="6" name="Picture 5" descr="Shape, circle&#10;&#10;Description automatically generated">
            <a:extLst>
              <a:ext uri="{FF2B5EF4-FFF2-40B4-BE49-F238E27FC236}">
                <a16:creationId xmlns:a16="http://schemas.microsoft.com/office/drawing/2014/main" id="{8C768F99-9EE1-4BFA-9FAF-990C70F42AA0}"/>
              </a:ext>
            </a:extLst>
          </p:cNvPr>
          <p:cNvPicPr>
            <a:picLocks noChangeAspect="1"/>
          </p:cNvPicPr>
          <p:nvPr/>
        </p:nvPicPr>
        <p:blipFill rotWithShape="1">
          <a:blip r:embed="rId2">
            <a:alphaModFix amt="87000"/>
            <a:extLst>
              <a:ext uri="{BEBA8EAE-BF5A-486C-A8C5-ECC9F3942E4B}">
                <a14:imgProps xmlns:a14="http://schemas.microsoft.com/office/drawing/2010/main">
                  <a14:imgLayer r:embed="rId3">
                    <a14:imgEffect>
                      <a14:sharpenSoften amount="100000"/>
                    </a14:imgEffect>
                  </a14:imgLayer>
                </a14:imgProps>
              </a:ext>
            </a:extLst>
          </a:blip>
          <a:srcRect l="15897" r="15796" b="48209"/>
          <a:stretch/>
        </p:blipFill>
        <p:spPr>
          <a:xfrm>
            <a:off x="2305235" y="1509245"/>
            <a:ext cx="7599286" cy="3841250"/>
          </a:xfrm>
          <a:prstGeom prst="rect">
            <a:avLst/>
          </a:prstGeom>
        </p:spPr>
      </p:pic>
      <p:cxnSp>
        <p:nvCxnSpPr>
          <p:cNvPr id="8" name="Straight Arrow Connector 7">
            <a:extLst>
              <a:ext uri="{FF2B5EF4-FFF2-40B4-BE49-F238E27FC236}">
                <a16:creationId xmlns:a16="http://schemas.microsoft.com/office/drawing/2014/main" id="{17FA7EE3-F4C4-4388-8253-80E50362A51A}"/>
              </a:ext>
            </a:extLst>
          </p:cNvPr>
          <p:cNvCxnSpPr>
            <a:cxnSpLocks/>
          </p:cNvCxnSpPr>
          <p:nvPr/>
        </p:nvCxnSpPr>
        <p:spPr>
          <a:xfrm rot="-2700000" flipV="1">
            <a:off x="7420284" y="3756208"/>
            <a:ext cx="28139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F86E40-664F-4710-980F-80C4654E5E7E}"/>
              </a:ext>
            </a:extLst>
          </p:cNvPr>
          <p:cNvSpPr txBox="1"/>
          <p:nvPr/>
        </p:nvSpPr>
        <p:spPr>
          <a:xfrm>
            <a:off x="6569005" y="3730658"/>
            <a:ext cx="1062038"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Ø31.8 mm</a:t>
            </a:r>
          </a:p>
        </p:txBody>
      </p:sp>
      <p:cxnSp>
        <p:nvCxnSpPr>
          <p:cNvPr id="15" name="Straight Arrow Connector 14">
            <a:extLst>
              <a:ext uri="{FF2B5EF4-FFF2-40B4-BE49-F238E27FC236}">
                <a16:creationId xmlns:a16="http://schemas.microsoft.com/office/drawing/2014/main" id="{EDF95726-A75D-414F-96F2-3E0CD52B20A2}"/>
              </a:ext>
            </a:extLst>
          </p:cNvPr>
          <p:cNvCxnSpPr>
            <a:cxnSpLocks/>
          </p:cNvCxnSpPr>
          <p:nvPr/>
        </p:nvCxnSpPr>
        <p:spPr>
          <a:xfrm rot="2700000">
            <a:off x="4143022" y="2248865"/>
            <a:ext cx="64008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56F151-560B-4CA5-BA09-5DEE6CC1A123}"/>
              </a:ext>
            </a:extLst>
          </p:cNvPr>
          <p:cNvCxnSpPr>
            <a:cxnSpLocks/>
          </p:cNvCxnSpPr>
          <p:nvPr/>
        </p:nvCxnSpPr>
        <p:spPr>
          <a:xfrm rot="-2700000" flipH="1">
            <a:off x="3503725" y="2337676"/>
            <a:ext cx="86868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35E3BB-D58B-4CF6-89A2-967CB7A76EAB}"/>
              </a:ext>
            </a:extLst>
          </p:cNvPr>
          <p:cNvCxnSpPr>
            <a:cxnSpLocks/>
          </p:cNvCxnSpPr>
          <p:nvPr/>
        </p:nvCxnSpPr>
        <p:spPr>
          <a:xfrm rot="-2700000" flipV="1">
            <a:off x="3857273" y="4953400"/>
            <a:ext cx="4008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14638BB-114B-6D43-86AE-725570041115}"/>
                  </a:ext>
                </a:extLst>
              </p:cNvPr>
              <p:cNvSpPr txBox="1"/>
              <p:nvPr/>
            </p:nvSpPr>
            <p:spPr>
              <a:xfrm>
                <a:off x="8920005" y="2699396"/>
                <a:ext cx="15856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Γ</m:t>
                          </m:r>
                        </m:e>
                        <m:sub>
                          <m:r>
                            <a:rPr lang="en-US" sz="1200" b="0" i="1" smtClean="0">
                              <a:latin typeface="Cambria Math" panose="02040503050406030204" pitchFamily="18" charset="0"/>
                            </a:rPr>
                            <m:t>𝑖</m:t>
                          </m:r>
                        </m:sub>
                      </m:sSub>
                    </m:oMath>
                  </m:oMathPara>
                </a14:m>
                <a:endParaRPr lang="en-US" sz="1200" b="0"/>
              </a:p>
            </p:txBody>
          </p:sp>
        </mc:Choice>
        <mc:Fallback>
          <p:sp>
            <p:nvSpPr>
              <p:cNvPr id="17" name="TextBox 16">
                <a:extLst>
                  <a:ext uri="{FF2B5EF4-FFF2-40B4-BE49-F238E27FC236}">
                    <a16:creationId xmlns:a16="http://schemas.microsoft.com/office/drawing/2014/main" id="{014638BB-114B-6D43-86AE-725570041115}"/>
                  </a:ext>
                </a:extLst>
              </p:cNvPr>
              <p:cNvSpPr txBox="1">
                <a:spLocks noRot="1" noChangeAspect="1" noMove="1" noResize="1" noEditPoints="1" noAdjustHandles="1" noChangeArrowheads="1" noChangeShapeType="1" noTextEdit="1"/>
              </p:cNvSpPr>
              <p:nvPr/>
            </p:nvSpPr>
            <p:spPr>
              <a:xfrm>
                <a:off x="8920005" y="2699396"/>
                <a:ext cx="158569" cy="184666"/>
              </a:xfrm>
              <a:prstGeom prst="rect">
                <a:avLst/>
              </a:prstGeom>
              <a:blipFill>
                <a:blip r:embed="rId4"/>
                <a:stretch>
                  <a:fillRect l="-19231" r="-3846" b="-20000"/>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712C7DB3-3F22-DA4B-AE5F-E2BD26431BE1}"/>
              </a:ext>
            </a:extLst>
          </p:cNvPr>
          <p:cNvCxnSpPr>
            <a:cxnSpLocks/>
          </p:cNvCxnSpPr>
          <p:nvPr/>
        </p:nvCxnSpPr>
        <p:spPr>
          <a:xfrm rot="2700000">
            <a:off x="8705660" y="2629757"/>
            <a:ext cx="259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CBFA78A-8D90-9245-AA04-6CD0CC8AA2EC}"/>
                  </a:ext>
                </a:extLst>
              </p:cNvPr>
              <p:cNvSpPr txBox="1"/>
              <p:nvPr/>
            </p:nvSpPr>
            <p:spPr>
              <a:xfrm>
                <a:off x="8084985" y="2783416"/>
                <a:ext cx="15504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1" i="0" smtClean="0">
                              <a:latin typeface="Cambria Math" panose="02040503050406030204" pitchFamily="18" charset="0"/>
                            </a:rPr>
                            <m:t>𝐫</m:t>
                          </m:r>
                        </m:e>
                        <m:sub>
                          <m:r>
                            <a:rPr lang="en-US" sz="1200" b="0" i="1" smtClean="0">
                              <a:latin typeface="Cambria Math" panose="02040503050406030204" pitchFamily="18" charset="0"/>
                            </a:rPr>
                            <m:t>𝑖</m:t>
                          </m:r>
                        </m:sub>
                      </m:sSub>
                    </m:oMath>
                  </m:oMathPara>
                </a14:m>
                <a:endParaRPr lang="en-US" sz="1200" b="0"/>
              </a:p>
            </p:txBody>
          </p:sp>
        </mc:Choice>
        <mc:Fallback>
          <p:sp>
            <p:nvSpPr>
              <p:cNvPr id="20" name="TextBox 19">
                <a:extLst>
                  <a:ext uri="{FF2B5EF4-FFF2-40B4-BE49-F238E27FC236}">
                    <a16:creationId xmlns:a16="http://schemas.microsoft.com/office/drawing/2014/main" id="{9CBFA78A-8D90-9245-AA04-6CD0CC8AA2EC}"/>
                  </a:ext>
                </a:extLst>
              </p:cNvPr>
              <p:cNvSpPr txBox="1">
                <a:spLocks noRot="1" noChangeAspect="1" noMove="1" noResize="1" noEditPoints="1" noAdjustHandles="1" noChangeArrowheads="1" noChangeShapeType="1" noTextEdit="1"/>
              </p:cNvSpPr>
              <p:nvPr/>
            </p:nvSpPr>
            <p:spPr>
              <a:xfrm>
                <a:off x="8084985" y="2783416"/>
                <a:ext cx="155042" cy="184666"/>
              </a:xfrm>
              <a:prstGeom prst="rect">
                <a:avLst/>
              </a:prstGeom>
              <a:blipFill>
                <a:blip r:embed="rId5"/>
                <a:stretch>
                  <a:fillRect l="-7692" r="-3846" b="-2000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E3C1A8A-A378-184A-A0F1-F49C1F7B1F17}"/>
              </a:ext>
            </a:extLst>
          </p:cNvPr>
          <p:cNvSpPr txBox="1"/>
          <p:nvPr/>
        </p:nvSpPr>
        <p:spPr>
          <a:xfrm>
            <a:off x="7202777" y="2875749"/>
            <a:ext cx="488880" cy="276999"/>
          </a:xfrm>
          <a:prstGeom prst="rect">
            <a:avLst/>
          </a:prstGeom>
          <a:noFill/>
        </p:spPr>
        <p:txBody>
          <a:bodyPr wrap="square" rtlCol="0">
            <a:spAutoFit/>
          </a:bodyPr>
          <a:lstStyle/>
          <a:p>
            <a:r>
              <a:rPr lang="en-US" sz="1200" err="1">
                <a:latin typeface="Times New Roman" panose="02020603050405020304" pitchFamily="18" charset="0"/>
                <a:cs typeface="Times New Roman" panose="02020603050405020304" pitchFamily="18" charset="0"/>
              </a:rPr>
              <a:t>AoP</a:t>
            </a:r>
            <a:endParaRPr lang="en-US" sz="1200">
              <a:latin typeface="Times New Roman" panose="02020603050405020304" pitchFamily="18"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FD4E00A6-7D64-0E4F-B497-EF5A09CF2D0F}"/>
              </a:ext>
            </a:extLst>
          </p:cNvPr>
          <p:cNvCxnSpPr>
            <a:cxnSpLocks/>
          </p:cNvCxnSpPr>
          <p:nvPr/>
        </p:nvCxnSpPr>
        <p:spPr>
          <a:xfrm rot="13500000" flipH="1" flipV="1">
            <a:off x="7541676" y="3266238"/>
            <a:ext cx="45720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6A585C-2B49-EF42-94F1-778E6D0E41D5}"/>
              </a:ext>
            </a:extLst>
          </p:cNvPr>
          <p:cNvSpPr/>
          <p:nvPr/>
        </p:nvSpPr>
        <p:spPr>
          <a:xfrm>
            <a:off x="6224178" y="1703754"/>
            <a:ext cx="3454400" cy="34544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A528B8B-9D11-4748-88B7-955F8108295E}"/>
              </a:ext>
            </a:extLst>
          </p:cNvPr>
          <p:cNvSpPr/>
          <p:nvPr/>
        </p:nvSpPr>
        <p:spPr>
          <a:xfrm>
            <a:off x="7625445" y="3104814"/>
            <a:ext cx="654713" cy="6547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A711F35-F49F-2B41-9654-644F7A3B578B}"/>
              </a:ext>
            </a:extLst>
          </p:cNvPr>
          <p:cNvCxnSpPr>
            <a:cxnSpLocks/>
          </p:cNvCxnSpPr>
          <p:nvPr/>
        </p:nvCxnSpPr>
        <p:spPr>
          <a:xfrm flipV="1">
            <a:off x="7956815" y="2508713"/>
            <a:ext cx="587050" cy="913915"/>
          </a:xfrm>
          <a:prstGeom prst="straightConnector1">
            <a:avLst/>
          </a:prstGeom>
          <a:ln w="25400">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1892A05-FA9B-CB44-93C1-9C427518D71F}"/>
              </a:ext>
            </a:extLst>
          </p:cNvPr>
          <p:cNvSpPr/>
          <p:nvPr/>
        </p:nvSpPr>
        <p:spPr>
          <a:xfrm>
            <a:off x="7923617" y="3408917"/>
            <a:ext cx="55522" cy="555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86AA23E-337D-2949-87AC-63FBB27C968F}"/>
              </a:ext>
            </a:extLst>
          </p:cNvPr>
          <p:cNvSpPr/>
          <p:nvPr/>
        </p:nvSpPr>
        <p:spPr>
          <a:xfrm>
            <a:off x="8531393" y="2461054"/>
            <a:ext cx="55522" cy="555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C307D78-F1F9-3341-999C-46E85F6FCC36}"/>
                  </a:ext>
                </a:extLst>
              </p:cNvPr>
              <p:cNvSpPr txBox="1"/>
              <p:nvPr/>
            </p:nvSpPr>
            <p:spPr>
              <a:xfrm>
                <a:off x="9412216" y="4938388"/>
                <a:ext cx="1250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a:p>
            </p:txBody>
          </p:sp>
        </mc:Choice>
        <mc:Fallback>
          <p:sp>
            <p:nvSpPr>
              <p:cNvPr id="39" name="TextBox 38">
                <a:extLst>
                  <a:ext uri="{FF2B5EF4-FFF2-40B4-BE49-F238E27FC236}">
                    <a16:creationId xmlns:a16="http://schemas.microsoft.com/office/drawing/2014/main" id="{2C307D78-F1F9-3341-999C-46E85F6FCC36}"/>
                  </a:ext>
                </a:extLst>
              </p:cNvPr>
              <p:cNvSpPr txBox="1">
                <a:spLocks noRot="1" noChangeAspect="1" noMove="1" noResize="1" noEditPoints="1" noAdjustHandles="1" noChangeArrowheads="1" noChangeShapeType="1" noTextEdit="1"/>
              </p:cNvSpPr>
              <p:nvPr/>
            </p:nvSpPr>
            <p:spPr>
              <a:xfrm>
                <a:off x="9412216" y="4938388"/>
                <a:ext cx="125034" cy="184666"/>
              </a:xfrm>
              <a:prstGeom prst="rect">
                <a:avLst/>
              </a:prstGeom>
              <a:blipFill>
                <a:blip r:embed="rId6"/>
                <a:stretch>
                  <a:fillRect l="-23810" r="-23810" b="-10000"/>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65856FCC-4A95-2B46-AF74-8AD46F04D7F3}"/>
              </a:ext>
            </a:extLst>
          </p:cNvPr>
          <p:cNvCxnSpPr>
            <a:cxnSpLocks/>
          </p:cNvCxnSpPr>
          <p:nvPr/>
        </p:nvCxnSpPr>
        <p:spPr>
          <a:xfrm rot="2700000" flipV="1">
            <a:off x="9105343" y="4838629"/>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C2BE63FC-F6E1-7845-9497-48971647E5F6}"/>
                  </a:ext>
                </a:extLst>
              </p:cNvPr>
              <p:cNvSpPr/>
              <p:nvPr/>
            </p:nvSpPr>
            <p:spPr>
              <a:xfrm rot="5400000" flipH="1">
                <a:off x="5779135" y="2299226"/>
                <a:ext cx="807381"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105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4: </a:t>
                </a:r>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SSP image (a) before and (b) after image processing. The photograph (a) is scaled to match the boundary, </a:t>
                </a:r>
                <a14:m>
                  <m:oMath xmlns:m="http://schemas.openxmlformats.org/officeDocument/2006/math">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is converted into a binary image (b) before the boundary of each sabot impact region is traced for analysis in Python. The algorithm determines the sabot petal impact boundaries, </a:t>
                </a:r>
                <a14:m>
                  <m:oMath xmlns:m="http://schemas.openxmlformats.org/officeDocument/2006/math">
                    <m:sSub>
                      <m:sSubPr>
                        <m:ctrlP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=1,2,3,4</m:t>
                    </m:r>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centroid, </a:t>
                </a:r>
                <a14:m>
                  <m:oMath xmlns:m="http://schemas.openxmlformats.org/officeDocument/2006/math">
                    <m:sSubSup>
                      <m:sSubSupPr>
                        <m:ctrlPr>
                          <a:rPr lang="en-US" sz="105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050" b="1"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𝐱</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up>
                        <m:r>
                          <a:rPr lang="en-US" sz="1050" b="1"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bSup>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of the area enclosed by </a:t>
                </a:r>
                <a14:m>
                  <m:oMath xmlns:m="http://schemas.openxmlformats.org/officeDocument/2006/math">
                    <m:sSub>
                      <m:sSubPr>
                        <m:ctrlP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=1,2,3,4</m:t>
                    </m:r>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the radius from each centroid to the Axis of Penetration, </a:t>
                </a:r>
                <a14:m>
                  <m:oMath xmlns:m="http://schemas.openxmlformats.org/officeDocument/2006/math">
                    <m:sSub>
                      <m:sSubPr>
                        <m:ctrlP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050" b="1" i="0">
                            <a:solidFill>
                              <a:schemeClr val="tx1"/>
                            </a:solidFill>
                            <a:latin typeface="Cambria Math" panose="02040503050406030204" pitchFamily="18" charset="0"/>
                            <a:ea typeface="Calibri" panose="020F0502020204030204" pitchFamily="34" charset="0"/>
                            <a:cs typeface="Times New Roman" panose="02020603050405020304" pitchFamily="18" charset="0"/>
                          </a:rPr>
                          <m:t>𝐫</m:t>
                        </m:r>
                      </m:e>
                      <m:sub>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oMath>
                </a14:m>
                <a:endPar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41" name="Rectangle 40">
                <a:extLst>
                  <a:ext uri="{FF2B5EF4-FFF2-40B4-BE49-F238E27FC236}">
                    <a16:creationId xmlns:a16="http://schemas.microsoft.com/office/drawing/2014/main" id="{C2BE63FC-F6E1-7845-9497-48971647E5F6}"/>
                  </a:ext>
                </a:extLst>
              </p:cNvPr>
              <p:cNvSpPr>
                <a:spLocks noRot="1" noChangeAspect="1" noMove="1" noResize="1" noEditPoints="1" noAdjustHandles="1" noChangeArrowheads="1" noChangeShapeType="1" noTextEdit="1"/>
              </p:cNvSpPr>
              <p:nvPr/>
            </p:nvSpPr>
            <p:spPr>
              <a:xfrm rot="5400000" flipH="1">
                <a:off x="5779135" y="2299226"/>
                <a:ext cx="807381" cy="6991504"/>
              </a:xfrm>
              <a:prstGeom prst="rect">
                <a:avLst/>
              </a:prstGeom>
              <a:blipFill>
                <a:blip r:embed="rId7"/>
                <a:stretch>
                  <a:fillRect l="-1221" r="-1133"/>
                </a:stretch>
              </a:blipFill>
              <a:ln w="9525">
                <a:noFill/>
              </a:ln>
              <a:effectLst/>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605DB360-D119-7443-8EEC-3A1F699DDFC7}"/>
              </a:ext>
            </a:extLst>
          </p:cNvPr>
          <p:cNvCxnSpPr>
            <a:cxnSpLocks/>
          </p:cNvCxnSpPr>
          <p:nvPr/>
        </p:nvCxnSpPr>
        <p:spPr>
          <a:xfrm rot="5400000">
            <a:off x="9492314" y="1912451"/>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467D3B-667C-E549-8985-8A62E5BC3ECF}"/>
              </a:ext>
            </a:extLst>
          </p:cNvPr>
          <p:cNvCxnSpPr>
            <a:cxnSpLocks/>
          </p:cNvCxnSpPr>
          <p:nvPr/>
        </p:nvCxnSpPr>
        <p:spPr>
          <a:xfrm>
            <a:off x="9637964" y="1766401"/>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137D645-EBFE-0449-9B24-664D101B5701}"/>
              </a:ext>
            </a:extLst>
          </p:cNvPr>
          <p:cNvSpPr/>
          <p:nvPr/>
        </p:nvSpPr>
        <p:spPr>
          <a:xfrm rot="5400000" flipH="1">
            <a:off x="9524295" y="155133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CFEF8DB5-A0DD-5F48-8368-0BC846997A21}"/>
              </a:ext>
            </a:extLst>
          </p:cNvPr>
          <p:cNvSpPr/>
          <p:nvPr/>
        </p:nvSpPr>
        <p:spPr>
          <a:xfrm rot="5400000" flipH="1">
            <a:off x="9178992" y="1916948"/>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B5B86112-B7C5-FC4F-B0EC-110EBD41457C}"/>
              </a:ext>
            </a:extLst>
          </p:cNvPr>
          <p:cNvCxnSpPr>
            <a:cxnSpLocks/>
          </p:cNvCxnSpPr>
          <p:nvPr/>
        </p:nvCxnSpPr>
        <p:spPr>
          <a:xfrm rot="5400000">
            <a:off x="5789274" y="1907716"/>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7921D52-20AD-B841-BC6C-326ED9148B1E}"/>
              </a:ext>
            </a:extLst>
          </p:cNvPr>
          <p:cNvCxnSpPr>
            <a:cxnSpLocks/>
          </p:cNvCxnSpPr>
          <p:nvPr/>
        </p:nvCxnSpPr>
        <p:spPr>
          <a:xfrm>
            <a:off x="5934924" y="1761666"/>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FF014BA-533E-F54C-A6DD-F2C6546C7407}"/>
              </a:ext>
            </a:extLst>
          </p:cNvPr>
          <p:cNvSpPr/>
          <p:nvPr/>
        </p:nvSpPr>
        <p:spPr>
          <a:xfrm rot="5400000" flipH="1">
            <a:off x="5821255" y="1546599"/>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CBB4F5FF-0E74-2848-B11B-585165424813}"/>
              </a:ext>
            </a:extLst>
          </p:cNvPr>
          <p:cNvSpPr/>
          <p:nvPr/>
        </p:nvSpPr>
        <p:spPr>
          <a:xfrm rot="5400000" flipH="1">
            <a:off x="5470376" y="1912213"/>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0" name="Rectangle 49">
            <a:extLst>
              <a:ext uri="{FF2B5EF4-FFF2-40B4-BE49-F238E27FC236}">
                <a16:creationId xmlns:a16="http://schemas.microsoft.com/office/drawing/2014/main" id="{A137D47D-36D0-A54C-A994-7C0C726305B8}"/>
              </a:ext>
            </a:extLst>
          </p:cNvPr>
          <p:cNvSpPr/>
          <p:nvPr/>
        </p:nvSpPr>
        <p:spPr>
          <a:xfrm>
            <a:off x="2382852" y="1581783"/>
            <a:ext cx="303432" cy="210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0B5A99-C198-5841-BCAC-F69D234962B1}"/>
              </a:ext>
            </a:extLst>
          </p:cNvPr>
          <p:cNvSpPr txBox="1"/>
          <p:nvPr/>
        </p:nvSpPr>
        <p:spPr>
          <a:xfrm>
            <a:off x="2352860" y="1535536"/>
            <a:ext cx="383414"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(a)</a:t>
            </a:r>
          </a:p>
        </p:txBody>
      </p:sp>
      <p:sp>
        <p:nvSpPr>
          <p:cNvPr id="55" name="Rectangle 54">
            <a:extLst>
              <a:ext uri="{FF2B5EF4-FFF2-40B4-BE49-F238E27FC236}">
                <a16:creationId xmlns:a16="http://schemas.microsoft.com/office/drawing/2014/main" id="{49F8A294-E9B9-D844-9AD7-A33B21D6F417}"/>
              </a:ext>
            </a:extLst>
          </p:cNvPr>
          <p:cNvSpPr/>
          <p:nvPr/>
        </p:nvSpPr>
        <p:spPr>
          <a:xfrm>
            <a:off x="6095254" y="1587185"/>
            <a:ext cx="303432" cy="210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CC6AAC9-1570-2943-8CBA-1010C5C010FD}"/>
              </a:ext>
            </a:extLst>
          </p:cNvPr>
          <p:cNvSpPr txBox="1"/>
          <p:nvPr/>
        </p:nvSpPr>
        <p:spPr>
          <a:xfrm>
            <a:off x="6063849" y="1548726"/>
            <a:ext cx="1167861"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(b)</a:t>
            </a:r>
          </a:p>
        </p:txBody>
      </p:sp>
      <p:sp>
        <p:nvSpPr>
          <p:cNvPr id="56" name="Rectangle 55">
            <a:extLst>
              <a:ext uri="{FF2B5EF4-FFF2-40B4-BE49-F238E27FC236}">
                <a16:creationId xmlns:a16="http://schemas.microsoft.com/office/drawing/2014/main" id="{B3D8325B-061C-5542-92D0-29196D9FD2AB}"/>
              </a:ext>
            </a:extLst>
          </p:cNvPr>
          <p:cNvSpPr/>
          <p:nvPr/>
        </p:nvSpPr>
        <p:spPr>
          <a:xfrm>
            <a:off x="2388055" y="5084259"/>
            <a:ext cx="917112" cy="198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20FE6BD-9667-1343-ABD9-96F73B46C989}"/>
              </a:ext>
            </a:extLst>
          </p:cNvPr>
          <p:cNvSpPr/>
          <p:nvPr/>
        </p:nvSpPr>
        <p:spPr>
          <a:xfrm>
            <a:off x="6104878" y="5086173"/>
            <a:ext cx="917112" cy="198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D97895-78A2-47BF-B337-A84D473DED64}"/>
              </a:ext>
            </a:extLst>
          </p:cNvPr>
          <p:cNvSpPr txBox="1"/>
          <p:nvPr/>
        </p:nvSpPr>
        <p:spPr>
          <a:xfrm>
            <a:off x="2392104" y="5035051"/>
            <a:ext cx="1167861"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Photograph</a:t>
            </a:r>
          </a:p>
        </p:txBody>
      </p:sp>
      <p:sp>
        <p:nvSpPr>
          <p:cNvPr id="14" name="TextBox 13">
            <a:extLst>
              <a:ext uri="{FF2B5EF4-FFF2-40B4-BE49-F238E27FC236}">
                <a16:creationId xmlns:a16="http://schemas.microsoft.com/office/drawing/2014/main" id="{C752D8B8-CBD7-42DD-BAE6-420746FD3941}"/>
              </a:ext>
            </a:extLst>
          </p:cNvPr>
          <p:cNvSpPr txBox="1"/>
          <p:nvPr/>
        </p:nvSpPr>
        <p:spPr>
          <a:xfrm>
            <a:off x="6056332" y="5035052"/>
            <a:ext cx="1946953"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Binary Image</a:t>
            </a:r>
          </a:p>
        </p:txBody>
      </p:sp>
      <p:sp>
        <p:nvSpPr>
          <p:cNvPr id="72" name="TextBox 71">
            <a:extLst>
              <a:ext uri="{FF2B5EF4-FFF2-40B4-BE49-F238E27FC236}">
                <a16:creationId xmlns:a16="http://schemas.microsoft.com/office/drawing/2014/main" id="{A7B4E801-5E4F-8E4A-8EC2-F9469BB68399}"/>
              </a:ext>
            </a:extLst>
          </p:cNvPr>
          <p:cNvSpPr txBox="1"/>
          <p:nvPr/>
        </p:nvSpPr>
        <p:spPr>
          <a:xfrm>
            <a:off x="3545651" y="1767982"/>
            <a:ext cx="1388544"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Sabot impact</a:t>
            </a:r>
          </a:p>
        </p:txBody>
      </p:sp>
      <p:sp>
        <p:nvSpPr>
          <p:cNvPr id="73" name="TextBox 72">
            <a:extLst>
              <a:ext uri="{FF2B5EF4-FFF2-40B4-BE49-F238E27FC236}">
                <a16:creationId xmlns:a16="http://schemas.microsoft.com/office/drawing/2014/main" id="{F88DE0F1-39A9-1448-A28C-D34371DE1F26}"/>
              </a:ext>
            </a:extLst>
          </p:cNvPr>
          <p:cNvSpPr txBox="1"/>
          <p:nvPr/>
        </p:nvSpPr>
        <p:spPr>
          <a:xfrm>
            <a:off x="4117006" y="4594305"/>
            <a:ext cx="958394"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Ø152.4 mm</a:t>
            </a:r>
          </a:p>
        </p:txBody>
      </p:sp>
      <p:sp>
        <p:nvSpPr>
          <p:cNvPr id="75" name="TextBox 74">
            <a:extLst>
              <a:ext uri="{FF2B5EF4-FFF2-40B4-BE49-F238E27FC236}">
                <a16:creationId xmlns:a16="http://schemas.microsoft.com/office/drawing/2014/main" id="{5BFFE200-2266-1E42-A1B2-97AD266A24EB}"/>
              </a:ext>
            </a:extLst>
          </p:cNvPr>
          <p:cNvSpPr txBox="1"/>
          <p:nvPr/>
        </p:nvSpPr>
        <p:spPr>
          <a:xfrm>
            <a:off x="4575350" y="2692704"/>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2</a:t>
            </a:r>
          </a:p>
        </p:txBody>
      </p:sp>
      <p:sp>
        <p:nvSpPr>
          <p:cNvPr id="77" name="TextBox 76">
            <a:extLst>
              <a:ext uri="{FF2B5EF4-FFF2-40B4-BE49-F238E27FC236}">
                <a16:creationId xmlns:a16="http://schemas.microsoft.com/office/drawing/2014/main" id="{16D47A61-AB59-704F-A075-769C67716AC8}"/>
              </a:ext>
            </a:extLst>
          </p:cNvPr>
          <p:cNvSpPr txBox="1"/>
          <p:nvPr/>
        </p:nvSpPr>
        <p:spPr>
          <a:xfrm>
            <a:off x="4655511" y="4054651"/>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4</a:t>
            </a:r>
          </a:p>
        </p:txBody>
      </p:sp>
      <p:sp>
        <p:nvSpPr>
          <p:cNvPr id="78" name="TextBox 77">
            <a:extLst>
              <a:ext uri="{FF2B5EF4-FFF2-40B4-BE49-F238E27FC236}">
                <a16:creationId xmlns:a16="http://schemas.microsoft.com/office/drawing/2014/main" id="{9D8AC9BA-BA33-1B45-86E5-6ABC24221407}"/>
              </a:ext>
            </a:extLst>
          </p:cNvPr>
          <p:cNvSpPr txBox="1"/>
          <p:nvPr/>
        </p:nvSpPr>
        <p:spPr>
          <a:xfrm>
            <a:off x="6780275" y="2785522"/>
            <a:ext cx="314325"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a:t>
            </a:r>
          </a:p>
        </p:txBody>
      </p:sp>
      <p:sp>
        <p:nvSpPr>
          <p:cNvPr id="79" name="TextBox 78">
            <a:extLst>
              <a:ext uri="{FF2B5EF4-FFF2-40B4-BE49-F238E27FC236}">
                <a16:creationId xmlns:a16="http://schemas.microsoft.com/office/drawing/2014/main" id="{70DC1D24-D771-3F46-936C-6E5F137638C9}"/>
              </a:ext>
            </a:extLst>
          </p:cNvPr>
          <p:cNvSpPr txBox="1"/>
          <p:nvPr/>
        </p:nvSpPr>
        <p:spPr>
          <a:xfrm>
            <a:off x="8345041" y="2692704"/>
            <a:ext cx="314325"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2</a:t>
            </a:r>
          </a:p>
        </p:txBody>
      </p:sp>
      <p:sp>
        <p:nvSpPr>
          <p:cNvPr id="80" name="TextBox 79">
            <a:extLst>
              <a:ext uri="{FF2B5EF4-FFF2-40B4-BE49-F238E27FC236}">
                <a16:creationId xmlns:a16="http://schemas.microsoft.com/office/drawing/2014/main" id="{117C090B-8AB3-F342-AA04-44C453517F9C}"/>
              </a:ext>
            </a:extLst>
          </p:cNvPr>
          <p:cNvSpPr txBox="1"/>
          <p:nvPr/>
        </p:nvSpPr>
        <p:spPr>
          <a:xfrm>
            <a:off x="6780275" y="4317306"/>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endParaRPr lang="en-US" sz="1200">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B13713BA-E580-3345-9FF2-8A58F8565A1E}"/>
              </a:ext>
            </a:extLst>
          </p:cNvPr>
          <p:cNvSpPr txBox="1"/>
          <p:nvPr/>
        </p:nvSpPr>
        <p:spPr>
          <a:xfrm>
            <a:off x="8425202" y="4052297"/>
            <a:ext cx="314325"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4</a:t>
            </a:r>
          </a:p>
        </p:txBody>
      </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E612E73F-90F3-7C4F-9E94-D6F4EAA8AFD3}"/>
                  </a:ext>
                </a:extLst>
              </p:cNvPr>
              <p:cNvSpPr txBox="1"/>
              <p:nvPr/>
            </p:nvSpPr>
            <p:spPr>
              <a:xfrm>
                <a:off x="5703169" y="4932393"/>
                <a:ext cx="1250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a:p>
            </p:txBody>
          </p:sp>
        </mc:Choice>
        <mc:Fallback>
          <p:sp>
            <p:nvSpPr>
              <p:cNvPr id="83" name="TextBox 82">
                <a:extLst>
                  <a:ext uri="{FF2B5EF4-FFF2-40B4-BE49-F238E27FC236}">
                    <a16:creationId xmlns:a16="http://schemas.microsoft.com/office/drawing/2014/main" id="{E612E73F-90F3-7C4F-9E94-D6F4EAA8AFD3}"/>
                  </a:ext>
                </a:extLst>
              </p:cNvPr>
              <p:cNvSpPr txBox="1">
                <a:spLocks noRot="1" noChangeAspect="1" noMove="1" noResize="1" noEditPoints="1" noAdjustHandles="1" noChangeArrowheads="1" noChangeShapeType="1" noTextEdit="1"/>
              </p:cNvSpPr>
              <p:nvPr/>
            </p:nvSpPr>
            <p:spPr>
              <a:xfrm>
                <a:off x="5703169" y="4932393"/>
                <a:ext cx="125034" cy="184666"/>
              </a:xfrm>
              <a:prstGeom prst="rect">
                <a:avLst/>
              </a:prstGeom>
              <a:blipFill>
                <a:blip r:embed="rId6"/>
                <a:stretch>
                  <a:fillRect l="-25000" r="-30000" b="-10000"/>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FFA0A4D2-9BF8-F544-BF70-ECDF5110B11B}"/>
              </a:ext>
            </a:extLst>
          </p:cNvPr>
          <p:cNvCxnSpPr>
            <a:cxnSpLocks/>
          </p:cNvCxnSpPr>
          <p:nvPr/>
        </p:nvCxnSpPr>
        <p:spPr>
          <a:xfrm rot="2700000" flipV="1">
            <a:off x="5396296" y="4832634"/>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34DE358-6885-274B-A8AC-E38DA9CF61D7}"/>
              </a:ext>
            </a:extLst>
          </p:cNvPr>
          <p:cNvSpPr/>
          <p:nvPr/>
        </p:nvSpPr>
        <p:spPr>
          <a:xfrm>
            <a:off x="3031053" y="2824823"/>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1</a:t>
            </a:r>
          </a:p>
        </p:txBody>
      </p:sp>
      <p:sp>
        <p:nvSpPr>
          <p:cNvPr id="32" name="Oval 31">
            <a:extLst>
              <a:ext uri="{FF2B5EF4-FFF2-40B4-BE49-F238E27FC236}">
                <a16:creationId xmlns:a16="http://schemas.microsoft.com/office/drawing/2014/main" id="{4DD94298-0F74-914F-9271-D5865FBF1911}"/>
              </a:ext>
            </a:extLst>
          </p:cNvPr>
          <p:cNvSpPr/>
          <p:nvPr/>
        </p:nvSpPr>
        <p:spPr>
          <a:xfrm>
            <a:off x="2504294" y="1707246"/>
            <a:ext cx="3454400" cy="34544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6C75446-A830-744A-ACC7-536DE14458F9}"/>
              </a:ext>
            </a:extLst>
          </p:cNvPr>
          <p:cNvSpPr/>
          <p:nvPr/>
        </p:nvSpPr>
        <p:spPr>
          <a:xfrm>
            <a:off x="4641025" y="2742569"/>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2</a:t>
            </a:r>
          </a:p>
        </p:txBody>
      </p:sp>
      <p:sp>
        <p:nvSpPr>
          <p:cNvPr id="88" name="Oval 87">
            <a:extLst>
              <a:ext uri="{FF2B5EF4-FFF2-40B4-BE49-F238E27FC236}">
                <a16:creationId xmlns:a16="http://schemas.microsoft.com/office/drawing/2014/main" id="{D47019D8-2EAD-B649-B23E-113DC314A776}"/>
              </a:ext>
            </a:extLst>
          </p:cNvPr>
          <p:cNvSpPr/>
          <p:nvPr/>
        </p:nvSpPr>
        <p:spPr>
          <a:xfrm>
            <a:off x="3126137" y="4364318"/>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3</a:t>
            </a:r>
          </a:p>
        </p:txBody>
      </p:sp>
      <p:sp>
        <p:nvSpPr>
          <p:cNvPr id="89" name="Oval 88">
            <a:extLst>
              <a:ext uri="{FF2B5EF4-FFF2-40B4-BE49-F238E27FC236}">
                <a16:creationId xmlns:a16="http://schemas.microsoft.com/office/drawing/2014/main" id="{FB0C192C-4270-1046-8960-16BF0F91EE21}"/>
              </a:ext>
            </a:extLst>
          </p:cNvPr>
          <p:cNvSpPr/>
          <p:nvPr/>
        </p:nvSpPr>
        <p:spPr>
          <a:xfrm>
            <a:off x="4721186" y="4099309"/>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4</a:t>
            </a:r>
          </a:p>
        </p:txBody>
      </p:sp>
      <p:sp>
        <p:nvSpPr>
          <p:cNvPr id="90" name="Oval 89">
            <a:extLst>
              <a:ext uri="{FF2B5EF4-FFF2-40B4-BE49-F238E27FC236}">
                <a16:creationId xmlns:a16="http://schemas.microsoft.com/office/drawing/2014/main" id="{14B98A3B-4538-4549-A40F-89413BCC005E}"/>
              </a:ext>
            </a:extLst>
          </p:cNvPr>
          <p:cNvSpPr/>
          <p:nvPr/>
        </p:nvSpPr>
        <p:spPr>
          <a:xfrm>
            <a:off x="6816349" y="2824810"/>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1</a:t>
            </a:r>
          </a:p>
        </p:txBody>
      </p:sp>
      <p:sp>
        <p:nvSpPr>
          <p:cNvPr id="91" name="Oval 90">
            <a:extLst>
              <a:ext uri="{FF2B5EF4-FFF2-40B4-BE49-F238E27FC236}">
                <a16:creationId xmlns:a16="http://schemas.microsoft.com/office/drawing/2014/main" id="{40D4330D-07CE-BD41-80B0-A84652599BB2}"/>
              </a:ext>
            </a:extLst>
          </p:cNvPr>
          <p:cNvSpPr/>
          <p:nvPr/>
        </p:nvSpPr>
        <p:spPr>
          <a:xfrm>
            <a:off x="8426321" y="2742556"/>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2</a:t>
            </a:r>
          </a:p>
        </p:txBody>
      </p:sp>
      <p:sp>
        <p:nvSpPr>
          <p:cNvPr id="92" name="Oval 91">
            <a:extLst>
              <a:ext uri="{FF2B5EF4-FFF2-40B4-BE49-F238E27FC236}">
                <a16:creationId xmlns:a16="http://schemas.microsoft.com/office/drawing/2014/main" id="{8548414D-B92E-4244-A9A3-CD0F713E8F7E}"/>
              </a:ext>
            </a:extLst>
          </p:cNvPr>
          <p:cNvSpPr/>
          <p:nvPr/>
        </p:nvSpPr>
        <p:spPr>
          <a:xfrm>
            <a:off x="6911433" y="4364305"/>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3</a:t>
            </a:r>
          </a:p>
        </p:txBody>
      </p:sp>
      <p:sp>
        <p:nvSpPr>
          <p:cNvPr id="93" name="Oval 92">
            <a:extLst>
              <a:ext uri="{FF2B5EF4-FFF2-40B4-BE49-F238E27FC236}">
                <a16:creationId xmlns:a16="http://schemas.microsoft.com/office/drawing/2014/main" id="{C59F2102-5E16-3F43-876F-752932045663}"/>
              </a:ext>
            </a:extLst>
          </p:cNvPr>
          <p:cNvSpPr/>
          <p:nvPr/>
        </p:nvSpPr>
        <p:spPr>
          <a:xfrm>
            <a:off x="8506482" y="4099296"/>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4</a:t>
            </a:r>
          </a:p>
        </p:txBody>
      </p:sp>
      <p:cxnSp>
        <p:nvCxnSpPr>
          <p:cNvPr id="94" name="Straight Connector 93">
            <a:extLst>
              <a:ext uri="{FF2B5EF4-FFF2-40B4-BE49-F238E27FC236}">
                <a16:creationId xmlns:a16="http://schemas.microsoft.com/office/drawing/2014/main" id="{44603285-CE76-214E-95FF-2EAE009E9801}"/>
              </a:ext>
            </a:extLst>
          </p:cNvPr>
          <p:cNvCxnSpPr>
            <a:cxnSpLocks/>
          </p:cNvCxnSpPr>
          <p:nvPr/>
        </p:nvCxnSpPr>
        <p:spPr>
          <a:xfrm rot="2700000">
            <a:off x="8307004" y="2355005"/>
            <a:ext cx="2597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4FA871E-0BDC-424F-AD47-79CB803481EF}"/>
              </a:ext>
            </a:extLst>
          </p:cNvPr>
          <p:cNvCxnSpPr>
            <a:cxnSpLocks/>
          </p:cNvCxnSpPr>
          <p:nvPr/>
        </p:nvCxnSpPr>
        <p:spPr>
          <a:xfrm rot="2700000">
            <a:off x="8194152" y="2243343"/>
            <a:ext cx="259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165DAED8-19C1-C84B-81A8-0E61223E35A7}"/>
                  </a:ext>
                </a:extLst>
              </p:cNvPr>
              <p:cNvSpPr txBox="1"/>
              <p:nvPr/>
            </p:nvSpPr>
            <p:spPr>
              <a:xfrm>
                <a:off x="8052401" y="1968931"/>
                <a:ext cx="194412" cy="184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1" i="0" smtClean="0">
                              <a:latin typeface="Cambria Math" panose="02040503050406030204" pitchFamily="18" charset="0"/>
                            </a:rPr>
                            <m:t>𝐱</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m:t>
                          </m:r>
                        </m:sup>
                      </m:sSubSup>
                    </m:oMath>
                  </m:oMathPara>
                </a14:m>
                <a:endParaRPr lang="en-US" sz="1200" b="0"/>
              </a:p>
            </p:txBody>
          </p:sp>
        </mc:Choice>
        <mc:Fallback>
          <p:sp>
            <p:nvSpPr>
              <p:cNvPr id="96" name="TextBox 95">
                <a:extLst>
                  <a:ext uri="{FF2B5EF4-FFF2-40B4-BE49-F238E27FC236}">
                    <a16:creationId xmlns:a16="http://schemas.microsoft.com/office/drawing/2014/main" id="{165DAED8-19C1-C84B-81A8-0E61223E35A7}"/>
                  </a:ext>
                </a:extLst>
              </p:cNvPr>
              <p:cNvSpPr txBox="1">
                <a:spLocks noRot="1" noChangeAspect="1" noMove="1" noResize="1" noEditPoints="1" noAdjustHandles="1" noChangeArrowheads="1" noChangeShapeType="1" noTextEdit="1"/>
              </p:cNvSpPr>
              <p:nvPr/>
            </p:nvSpPr>
            <p:spPr>
              <a:xfrm>
                <a:off x="8052401" y="1968931"/>
                <a:ext cx="194412" cy="184859"/>
              </a:xfrm>
              <a:prstGeom prst="rect">
                <a:avLst/>
              </a:prstGeom>
              <a:blipFill>
                <a:blip r:embed="rId8"/>
                <a:stretch>
                  <a:fillRect l="-9375" b="-26667"/>
                </a:stretch>
              </a:blipFill>
            </p:spPr>
            <p:txBody>
              <a:bodyPr/>
              <a:lstStyle/>
              <a:p>
                <a:r>
                  <a:rPr lang="en-US">
                    <a:noFill/>
                  </a:rPr>
                  <a:t> </a:t>
                </a:r>
              </a:p>
            </p:txBody>
          </p:sp>
        </mc:Fallback>
      </mc:AlternateContent>
    </p:spTree>
    <p:extLst>
      <p:ext uri="{BB962C8B-B14F-4D97-AF65-F5344CB8AC3E}">
        <p14:creationId xmlns:p14="http://schemas.microsoft.com/office/powerpoint/2010/main" val="417555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BF97-407A-BB43-9FC2-2C6E0BDB0878}"/>
              </a:ext>
            </a:extLst>
          </p:cNvPr>
          <p:cNvSpPr>
            <a:spLocks noGrp="1"/>
          </p:cNvSpPr>
          <p:nvPr>
            <p:ph type="title"/>
          </p:nvPr>
        </p:nvSpPr>
        <p:spPr/>
        <p:txBody>
          <a:bodyPr/>
          <a:lstStyle/>
          <a:p>
            <a:r>
              <a:rPr lang="en-US"/>
              <a:t>Figure 4</a:t>
            </a:r>
          </a:p>
        </p:txBody>
      </p:sp>
      <p:pic>
        <p:nvPicPr>
          <p:cNvPr id="5" name="Picture 4">
            <a:extLst>
              <a:ext uri="{FF2B5EF4-FFF2-40B4-BE49-F238E27FC236}">
                <a16:creationId xmlns:a16="http://schemas.microsoft.com/office/drawing/2014/main" id="{D15E9239-895D-E348-B54D-4FB467E3BF39}"/>
              </a:ext>
            </a:extLst>
          </p:cNvPr>
          <p:cNvPicPr/>
          <p:nvPr/>
        </p:nvPicPr>
        <p:blipFill rotWithShape="1">
          <a:blip r:embed="rId2" cstate="print">
            <a:extLst>
              <a:ext uri="{28A0092B-C50C-407E-A947-70E740481C1C}">
                <a14:useLocalDpi xmlns:a14="http://schemas.microsoft.com/office/drawing/2010/main" val="0"/>
              </a:ext>
            </a:extLst>
          </a:blip>
          <a:srcRect t="5602" b="5580"/>
          <a:stretch/>
        </p:blipFill>
        <p:spPr bwMode="auto">
          <a:xfrm>
            <a:off x="3425825" y="2243455"/>
            <a:ext cx="5340350" cy="237109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13C2441-3E3A-4B43-9B59-201633506939}"/>
              </a:ext>
            </a:extLst>
          </p:cNvPr>
          <p:cNvSpPr txBox="1"/>
          <p:nvPr/>
        </p:nvSpPr>
        <p:spPr>
          <a:xfrm>
            <a:off x="2587840" y="5399101"/>
            <a:ext cx="5959813" cy="461665"/>
          </a:xfrm>
          <a:prstGeom prst="rect">
            <a:avLst/>
          </a:prstGeom>
          <a:noFill/>
        </p:spPr>
        <p:txBody>
          <a:bodyPr wrap="square" rtlCol="0">
            <a:spAutoFit/>
          </a:bodyPr>
          <a:lstStyle/>
          <a:p>
            <a:r>
              <a:rPr lang="en-US" sz="1200">
                <a:solidFill>
                  <a:srgbClr val="FF0000"/>
                </a:solidFill>
              </a:rPr>
              <a:t>Identify the different aspects. Make sure this figure is necessary and can stand alone. What is it in this figure that makes it necessary? Why not just use Fig. 2?</a:t>
            </a:r>
          </a:p>
        </p:txBody>
      </p:sp>
      <p:sp>
        <p:nvSpPr>
          <p:cNvPr id="7" name="TextBox 6">
            <a:extLst>
              <a:ext uri="{FF2B5EF4-FFF2-40B4-BE49-F238E27FC236}">
                <a16:creationId xmlns:a16="http://schemas.microsoft.com/office/drawing/2014/main" id="{8511A253-9AEC-49EA-8094-687FC0E2297D}"/>
              </a:ext>
            </a:extLst>
          </p:cNvPr>
          <p:cNvSpPr txBox="1"/>
          <p:nvPr/>
        </p:nvSpPr>
        <p:spPr>
          <a:xfrm>
            <a:off x="2678096" y="1485794"/>
            <a:ext cx="5959813" cy="646331"/>
          </a:xfrm>
          <a:prstGeom prst="rect">
            <a:avLst/>
          </a:prstGeom>
          <a:noFill/>
        </p:spPr>
        <p:txBody>
          <a:bodyPr wrap="square" rtlCol="0">
            <a:spAutoFit/>
          </a:bodyPr>
          <a:lstStyle/>
          <a:p>
            <a:r>
              <a:rPr lang="en-US" sz="1200">
                <a:solidFill>
                  <a:srgbClr val="FF0000"/>
                </a:solidFill>
              </a:rPr>
              <a:t>Necessary to show difference in downrange end of 10/4 mm sabot. This can be combined/reconfigured to show the center of mass to demonstrate the moment of inertia</a:t>
            </a:r>
          </a:p>
        </p:txBody>
      </p:sp>
    </p:spTree>
    <p:extLst>
      <p:ext uri="{BB962C8B-B14F-4D97-AF65-F5344CB8AC3E}">
        <p14:creationId xmlns:p14="http://schemas.microsoft.com/office/powerpoint/2010/main" val="107540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1759-C71A-374C-B394-C1EAEFF82794}"/>
              </a:ext>
            </a:extLst>
          </p:cNvPr>
          <p:cNvSpPr>
            <a:spLocks noGrp="1"/>
          </p:cNvSpPr>
          <p:nvPr>
            <p:ph type="title"/>
          </p:nvPr>
        </p:nvSpPr>
        <p:spPr/>
        <p:txBody>
          <a:bodyPr/>
          <a:lstStyle/>
          <a:p>
            <a:r>
              <a:rPr lang="en-US"/>
              <a:t>Figure 4</a:t>
            </a:r>
          </a:p>
        </p:txBody>
      </p:sp>
      <p:grpSp>
        <p:nvGrpSpPr>
          <p:cNvPr id="4" name="Group 3">
            <a:extLst>
              <a:ext uri="{FF2B5EF4-FFF2-40B4-BE49-F238E27FC236}">
                <a16:creationId xmlns:a16="http://schemas.microsoft.com/office/drawing/2014/main" id="{D59AEDDF-15D9-B548-AFE0-88BB04CA2EAD}"/>
              </a:ext>
            </a:extLst>
          </p:cNvPr>
          <p:cNvGrpSpPr/>
          <p:nvPr/>
        </p:nvGrpSpPr>
        <p:grpSpPr>
          <a:xfrm>
            <a:off x="826666" y="1671734"/>
            <a:ext cx="9326859" cy="4224528"/>
            <a:chOff x="826666" y="1671734"/>
            <a:chExt cx="9326859" cy="4224528"/>
          </a:xfrm>
        </p:grpSpPr>
        <p:grpSp>
          <p:nvGrpSpPr>
            <p:cNvPr id="5" name="Group 4">
              <a:extLst>
                <a:ext uri="{FF2B5EF4-FFF2-40B4-BE49-F238E27FC236}">
                  <a16:creationId xmlns:a16="http://schemas.microsoft.com/office/drawing/2014/main" id="{6B63CAC7-DDCC-D24A-B075-B37409848314}"/>
                </a:ext>
              </a:extLst>
            </p:cNvPr>
            <p:cNvGrpSpPr/>
            <p:nvPr/>
          </p:nvGrpSpPr>
          <p:grpSpPr>
            <a:xfrm>
              <a:off x="826666" y="1671734"/>
              <a:ext cx="9326859" cy="4224528"/>
              <a:chOff x="826666" y="1671734"/>
              <a:chExt cx="9326859" cy="4220174"/>
            </a:xfrm>
          </p:grpSpPr>
          <p:pic>
            <p:nvPicPr>
              <p:cNvPr id="8" name="Picture 7" descr="Chart, surface chart&#10;&#10;Description automatically generated">
                <a:extLst>
                  <a:ext uri="{FF2B5EF4-FFF2-40B4-BE49-F238E27FC236}">
                    <a16:creationId xmlns:a16="http://schemas.microsoft.com/office/drawing/2014/main" id="{E9E75FC5-A4F7-D346-BD18-2AF19D5DC13F}"/>
                  </a:ext>
                </a:extLst>
              </p:cNvPr>
              <p:cNvPicPr>
                <a:picLocks noChangeAspect="1"/>
              </p:cNvPicPr>
              <p:nvPr/>
            </p:nvPicPr>
            <p:blipFill rotWithShape="1">
              <a:blip r:embed="rId2"/>
              <a:srcRect t="7695"/>
              <a:stretch/>
            </p:blipFill>
            <p:spPr>
              <a:xfrm>
                <a:off x="826666" y="1671734"/>
                <a:ext cx="4940300" cy="4220174"/>
              </a:xfrm>
              <a:prstGeom prst="rect">
                <a:avLst/>
              </a:prstGeom>
            </p:spPr>
          </p:pic>
          <p:pic>
            <p:nvPicPr>
              <p:cNvPr id="9" name="Picture 8" descr="Shape, circle&#10;&#10;Description automatically generated">
                <a:extLst>
                  <a:ext uri="{FF2B5EF4-FFF2-40B4-BE49-F238E27FC236}">
                    <a16:creationId xmlns:a16="http://schemas.microsoft.com/office/drawing/2014/main" id="{1DD0AEC3-FEC7-9C4E-B175-252D84674855}"/>
                  </a:ext>
                </a:extLst>
              </p:cNvPr>
              <p:cNvPicPr>
                <a:picLocks noChangeAspect="1"/>
              </p:cNvPicPr>
              <p:nvPr/>
            </p:nvPicPr>
            <p:blipFill rotWithShape="1">
              <a:blip r:embed="rId3"/>
              <a:srcRect t="5033"/>
              <a:stretch/>
            </p:blipFill>
            <p:spPr>
              <a:xfrm>
                <a:off x="6219765" y="1831519"/>
                <a:ext cx="3933760" cy="3900604"/>
              </a:xfrm>
              <a:prstGeom prst="rect">
                <a:avLst/>
              </a:prstGeom>
            </p:spPr>
          </p:pic>
        </p:grpSp>
        <p:sp>
          <p:nvSpPr>
            <p:cNvPr id="6" name="TextBox 5">
              <a:extLst>
                <a:ext uri="{FF2B5EF4-FFF2-40B4-BE49-F238E27FC236}">
                  <a16:creationId xmlns:a16="http://schemas.microsoft.com/office/drawing/2014/main" id="{F246E191-25CD-5A4F-BE1F-3ED567FC09AD}"/>
                </a:ext>
              </a:extLst>
            </p:cNvPr>
            <p:cNvSpPr txBox="1"/>
            <p:nvPr/>
          </p:nvSpPr>
          <p:spPr>
            <a:xfrm>
              <a:off x="1029132" y="1688543"/>
              <a:ext cx="625033" cy="323165"/>
            </a:xfrm>
            <a:prstGeom prst="rect">
              <a:avLst/>
            </a:prstGeom>
            <a:noFill/>
          </p:spPr>
          <p:txBody>
            <a:bodyPr wrap="square" rtlCol="0">
              <a:spAutoFit/>
            </a:bodyPr>
            <a:lstStyle/>
            <a:p>
              <a:r>
                <a:rPr lang="en-US" sz="1500">
                  <a:latin typeface="Times New Roman" panose="02020603050405020304" pitchFamily="18" charset="0"/>
                  <a:cs typeface="Times New Roman" panose="02020603050405020304" pitchFamily="18" charset="0"/>
                </a:rPr>
                <a:t>(a)</a:t>
              </a:r>
            </a:p>
          </p:txBody>
        </p:sp>
        <p:sp>
          <p:nvSpPr>
            <p:cNvPr id="7" name="TextBox 6">
              <a:extLst>
                <a:ext uri="{FF2B5EF4-FFF2-40B4-BE49-F238E27FC236}">
                  <a16:creationId xmlns:a16="http://schemas.microsoft.com/office/drawing/2014/main" id="{3A087867-71ED-F44B-8939-6C552A901E9A}"/>
                </a:ext>
              </a:extLst>
            </p:cNvPr>
            <p:cNvSpPr txBox="1"/>
            <p:nvPr/>
          </p:nvSpPr>
          <p:spPr>
            <a:xfrm>
              <a:off x="5972236" y="1671734"/>
              <a:ext cx="625033" cy="323165"/>
            </a:xfrm>
            <a:prstGeom prst="rect">
              <a:avLst/>
            </a:prstGeom>
            <a:noFill/>
          </p:spPr>
          <p:txBody>
            <a:bodyPr wrap="square" rtlCol="0">
              <a:spAutoFit/>
            </a:bodyPr>
            <a:lstStyle/>
            <a:p>
              <a:r>
                <a:rPr lang="en-US" sz="1500">
                  <a:latin typeface="Times New Roman" panose="02020603050405020304" pitchFamily="18" charset="0"/>
                  <a:cs typeface="Times New Roman" panose="02020603050405020304" pitchFamily="18" charset="0"/>
                </a:rPr>
                <a:t>(b)</a:t>
              </a:r>
            </a:p>
          </p:txBody>
        </p:sp>
      </p:grpSp>
      <p:sp>
        <p:nvSpPr>
          <p:cNvPr id="10" name="TextBox 9">
            <a:extLst>
              <a:ext uri="{FF2B5EF4-FFF2-40B4-BE49-F238E27FC236}">
                <a16:creationId xmlns:a16="http://schemas.microsoft.com/office/drawing/2014/main" id="{35B0CACB-88E2-234E-8B4F-1EA932311660}"/>
              </a:ext>
            </a:extLst>
          </p:cNvPr>
          <p:cNvSpPr txBox="1"/>
          <p:nvPr/>
        </p:nvSpPr>
        <p:spPr>
          <a:xfrm>
            <a:off x="1186228" y="5930547"/>
            <a:ext cx="9572016" cy="646331"/>
          </a:xfrm>
          <a:prstGeom prst="rect">
            <a:avLst/>
          </a:prstGeom>
          <a:noFill/>
        </p:spPr>
        <p:txBody>
          <a:bodyPr wrap="square" rtlCol="0">
            <a:spAutoFit/>
          </a:bodyPr>
          <a:lstStyle/>
          <a:p>
            <a:r>
              <a:rPr lang="en-US" sz="1200">
                <a:solidFill>
                  <a:srgbClr val="FF0000"/>
                </a:solidFill>
              </a:rPr>
              <a:t>I like figure (b), but you may want to add notes/text to indicate what the different regions mean to the reader. Also, you need to indicate that it is a sabot stripping plate. For figure (a), we need to convert from m/s to km/s, and from inches to mm. We want a white background and make the view isometric. I would also fix the gridlines so they evenly spaced. Essentially, clean up the axes. </a:t>
            </a:r>
          </a:p>
        </p:txBody>
      </p:sp>
    </p:spTree>
    <p:extLst>
      <p:ext uri="{BB962C8B-B14F-4D97-AF65-F5344CB8AC3E}">
        <p14:creationId xmlns:p14="http://schemas.microsoft.com/office/powerpoint/2010/main" val="2842610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6AD9-F99F-CB47-8BB6-69E2D2FBFA71}"/>
              </a:ext>
            </a:extLst>
          </p:cNvPr>
          <p:cNvSpPr>
            <a:spLocks noGrp="1"/>
          </p:cNvSpPr>
          <p:nvPr>
            <p:ph type="title"/>
          </p:nvPr>
        </p:nvSpPr>
        <p:spPr/>
        <p:txBody>
          <a:bodyPr/>
          <a:lstStyle/>
          <a:p>
            <a:r>
              <a:rPr lang="en-US"/>
              <a:t>Figure 5</a:t>
            </a:r>
          </a:p>
        </p:txBody>
      </p:sp>
      <p:grpSp>
        <p:nvGrpSpPr>
          <p:cNvPr id="3" name="Group 2">
            <a:extLst>
              <a:ext uri="{FF2B5EF4-FFF2-40B4-BE49-F238E27FC236}">
                <a16:creationId xmlns:a16="http://schemas.microsoft.com/office/drawing/2014/main" id="{DEF87E2B-B6A5-B244-A41E-3E31A8D8CC43}"/>
              </a:ext>
            </a:extLst>
          </p:cNvPr>
          <p:cNvGrpSpPr/>
          <p:nvPr/>
        </p:nvGrpSpPr>
        <p:grpSpPr>
          <a:xfrm>
            <a:off x="1499933" y="2058924"/>
            <a:ext cx="9192134" cy="3459734"/>
            <a:chOff x="1443236" y="2157984"/>
            <a:chExt cx="9192134" cy="3459734"/>
          </a:xfrm>
        </p:grpSpPr>
        <p:pic>
          <p:nvPicPr>
            <p:cNvPr id="4" name="Picture 3" descr="Chart, histogram&#10;&#10;Description automatically generated">
              <a:extLst>
                <a:ext uri="{FF2B5EF4-FFF2-40B4-BE49-F238E27FC236}">
                  <a16:creationId xmlns:a16="http://schemas.microsoft.com/office/drawing/2014/main" id="{0FA9436B-5291-B64F-B17F-B46F11FD40B3}"/>
                </a:ext>
              </a:extLst>
            </p:cNvPr>
            <p:cNvPicPr>
              <a:picLocks noChangeAspect="1"/>
            </p:cNvPicPr>
            <p:nvPr/>
          </p:nvPicPr>
          <p:blipFill>
            <a:blip r:embed="rId2"/>
            <a:stretch>
              <a:fillRect/>
            </a:stretch>
          </p:blipFill>
          <p:spPr>
            <a:xfrm>
              <a:off x="1443236" y="2157984"/>
              <a:ext cx="4421270" cy="3459734"/>
            </a:xfrm>
            <a:prstGeom prst="rect">
              <a:avLst/>
            </a:prstGeom>
          </p:spPr>
        </p:pic>
        <p:pic>
          <p:nvPicPr>
            <p:cNvPr id="6" name="Picture 5" descr="Diagram&#10;&#10;Description automatically generated">
              <a:extLst>
                <a:ext uri="{FF2B5EF4-FFF2-40B4-BE49-F238E27FC236}">
                  <a16:creationId xmlns:a16="http://schemas.microsoft.com/office/drawing/2014/main" id="{4C420067-B52D-1E40-B3FE-6BBAE1D22824}"/>
                </a:ext>
              </a:extLst>
            </p:cNvPr>
            <p:cNvPicPr>
              <a:picLocks noChangeAspect="1"/>
            </p:cNvPicPr>
            <p:nvPr/>
          </p:nvPicPr>
          <p:blipFill>
            <a:blip r:embed="rId3"/>
            <a:stretch>
              <a:fillRect/>
            </a:stretch>
          </p:blipFill>
          <p:spPr>
            <a:xfrm>
              <a:off x="6214100" y="2157984"/>
              <a:ext cx="4421270" cy="3459734"/>
            </a:xfrm>
            <a:prstGeom prst="rect">
              <a:avLst/>
            </a:prstGeom>
          </p:spPr>
        </p:pic>
      </p:grpSp>
      <p:sp>
        <p:nvSpPr>
          <p:cNvPr id="7" name="TextBox 6">
            <a:extLst>
              <a:ext uri="{FF2B5EF4-FFF2-40B4-BE49-F238E27FC236}">
                <a16:creationId xmlns:a16="http://schemas.microsoft.com/office/drawing/2014/main" id="{C7FA010F-348C-D647-BA70-68090101EA8A}"/>
              </a:ext>
            </a:extLst>
          </p:cNvPr>
          <p:cNvSpPr txBox="1"/>
          <p:nvPr/>
        </p:nvSpPr>
        <p:spPr>
          <a:xfrm>
            <a:off x="1186228" y="5955263"/>
            <a:ext cx="9572016" cy="276999"/>
          </a:xfrm>
          <a:prstGeom prst="rect">
            <a:avLst/>
          </a:prstGeom>
          <a:noFill/>
        </p:spPr>
        <p:txBody>
          <a:bodyPr wrap="square" rtlCol="0">
            <a:spAutoFit/>
          </a:bodyPr>
          <a:lstStyle/>
          <a:p>
            <a:r>
              <a:rPr lang="en-US" sz="1200">
                <a:solidFill>
                  <a:srgbClr val="FF0000"/>
                </a:solidFill>
              </a:rPr>
              <a:t>Change from m/s to km/s and from inches to mm.</a:t>
            </a:r>
          </a:p>
        </p:txBody>
      </p:sp>
    </p:spTree>
    <p:extLst>
      <p:ext uri="{BB962C8B-B14F-4D97-AF65-F5344CB8AC3E}">
        <p14:creationId xmlns:p14="http://schemas.microsoft.com/office/powerpoint/2010/main" val="886278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7F2376-F903-440F-96AE-254DA8F64799}"/>
              </a:ext>
            </a:extLst>
          </p:cNvPr>
          <p:cNvSpPr>
            <a:spLocks noGrp="1"/>
          </p:cNvSpPr>
          <p:nvPr>
            <p:ph type="title"/>
          </p:nvPr>
        </p:nvSpPr>
        <p:spPr>
          <a:xfrm>
            <a:off x="1145992" y="2703086"/>
            <a:ext cx="9730359" cy="1451828"/>
          </a:xfrm>
        </p:spPr>
        <p:txBody>
          <a:bodyPr>
            <a:normAutofit fontScale="90000"/>
          </a:bodyPr>
          <a:lstStyle/>
          <a:p>
            <a:pPr algn="r"/>
            <a:r>
              <a:rPr lang="en-US"/>
              <a:t>"There is nothing more fulfilling than to serve your country and your fellow citizens and to do it well.”</a:t>
            </a:r>
            <a:br>
              <a:rPr lang="en-US"/>
            </a:br>
            <a:r>
              <a:rPr lang="en-US"/>
              <a:t>– Pres. George H.W. Bush</a:t>
            </a:r>
          </a:p>
        </p:txBody>
      </p:sp>
      <p:sp>
        <p:nvSpPr>
          <p:cNvPr id="4" name="Rectangle 3">
            <a:extLst>
              <a:ext uri="{FF2B5EF4-FFF2-40B4-BE49-F238E27FC236}">
                <a16:creationId xmlns:a16="http://schemas.microsoft.com/office/drawing/2014/main" id="{3D73BE8D-D87C-4F1A-80C0-0E3808E19130}"/>
              </a:ext>
            </a:extLst>
          </p:cNvPr>
          <p:cNvSpPr/>
          <p:nvPr/>
        </p:nvSpPr>
        <p:spPr>
          <a:xfrm>
            <a:off x="6353750" y="4812683"/>
            <a:ext cx="4996434" cy="1668214"/>
          </a:xfrm>
          <a:prstGeom prst="rect">
            <a:avLst/>
          </a:prstGeom>
        </p:spPr>
        <p:txBody>
          <a:bodyPr wrap="square">
            <a:spAutoFit/>
          </a:bodyPr>
          <a:lstStyle/>
          <a:p>
            <a:pPr>
              <a:lnSpc>
                <a:spcPct val="150000"/>
              </a:lnSpc>
            </a:pPr>
            <a:r>
              <a:rPr lang="en-US" sz="1400" b="1">
                <a:solidFill>
                  <a:schemeClr val="bg1"/>
                </a:solidFill>
              </a:rPr>
              <a:t>Contact Information:</a:t>
            </a:r>
            <a:br>
              <a:rPr lang="en-US" sz="1400" b="1">
                <a:solidFill>
                  <a:schemeClr val="bg1"/>
                </a:solidFill>
              </a:rPr>
            </a:br>
            <a:r>
              <a:rPr lang="en-US" sz="1400" b="1" u="sng">
                <a:solidFill>
                  <a:schemeClr val="bg1"/>
                </a:solidFill>
              </a:rPr>
              <a:t>Director</a:t>
            </a:r>
            <a:r>
              <a:rPr lang="en-US" sz="1400" b="1">
                <a:solidFill>
                  <a:schemeClr val="bg1"/>
                </a:solidFill>
              </a:rPr>
              <a:t>				</a:t>
            </a:r>
            <a:r>
              <a:rPr lang="en-US" sz="1400" b="1" u="sng">
                <a:solidFill>
                  <a:schemeClr val="bg1"/>
                </a:solidFill>
              </a:rPr>
              <a:t>Manager</a:t>
            </a:r>
          </a:p>
          <a:p>
            <a:pPr>
              <a:lnSpc>
                <a:spcPct val="150000"/>
              </a:lnSpc>
            </a:pPr>
            <a:r>
              <a:rPr lang="en-US" sz="1400">
                <a:solidFill>
                  <a:schemeClr val="bg1"/>
                </a:solidFill>
              </a:rPr>
              <a:t>Dr. Tom Lacy, MEEN			Dr. Raj Kota, BCDC</a:t>
            </a:r>
          </a:p>
          <a:p>
            <a:pPr>
              <a:lnSpc>
                <a:spcPct val="150000"/>
              </a:lnSpc>
            </a:pPr>
            <a:r>
              <a:rPr lang="en-US" sz="1400">
                <a:solidFill>
                  <a:schemeClr val="bg1"/>
                </a:solidFill>
              </a:rPr>
              <a:t>TELacyJr@TAMU.edu 			</a:t>
            </a:r>
            <a:r>
              <a:rPr lang="en-US" sz="1400">
                <a:solidFill>
                  <a:schemeClr val="bg1"/>
                </a:solidFill>
                <a:hlinkClick r:id="rId2">
                  <a:extLst>
                    <a:ext uri="{A12FA001-AC4F-418D-AE19-62706E023703}">
                      <ahyp:hlinkClr xmlns:ahyp="http://schemas.microsoft.com/office/drawing/2018/hyperlinkcolor" val="tx"/>
                    </a:ext>
                  </a:extLst>
                </a:hlinkClick>
              </a:rPr>
              <a:t>KKRaj@TAMU.edu</a:t>
            </a:r>
            <a:r>
              <a:rPr lang="en-US" sz="1400">
                <a:solidFill>
                  <a:schemeClr val="bg1"/>
                </a:solidFill>
              </a:rPr>
              <a:t> </a:t>
            </a:r>
          </a:p>
          <a:p>
            <a:pPr>
              <a:lnSpc>
                <a:spcPct val="150000"/>
              </a:lnSpc>
            </a:pPr>
            <a:r>
              <a:rPr lang="en-US" sz="1400">
                <a:solidFill>
                  <a:schemeClr val="bg1"/>
                </a:solidFill>
              </a:rPr>
              <a:t>(662) 948-9213 (cell)			(662) 617-9196 (cell)</a:t>
            </a:r>
          </a:p>
        </p:txBody>
      </p:sp>
      <p:grpSp>
        <p:nvGrpSpPr>
          <p:cNvPr id="5" name="Group 4">
            <a:extLst>
              <a:ext uri="{FF2B5EF4-FFF2-40B4-BE49-F238E27FC236}">
                <a16:creationId xmlns:a16="http://schemas.microsoft.com/office/drawing/2014/main" id="{D1F5DBB7-6D46-46BA-932B-F4E20F1D9ECC}"/>
              </a:ext>
            </a:extLst>
          </p:cNvPr>
          <p:cNvGrpSpPr/>
          <p:nvPr/>
        </p:nvGrpSpPr>
        <p:grpSpPr>
          <a:xfrm>
            <a:off x="461928" y="247611"/>
            <a:ext cx="11426127" cy="778552"/>
            <a:chOff x="390525" y="5714961"/>
            <a:chExt cx="11426127" cy="778552"/>
          </a:xfrm>
        </p:grpSpPr>
        <p:sp>
          <p:nvSpPr>
            <p:cNvPr id="6" name="Rectangle 5">
              <a:extLst>
                <a:ext uri="{FF2B5EF4-FFF2-40B4-BE49-F238E27FC236}">
                  <a16:creationId xmlns:a16="http://schemas.microsoft.com/office/drawing/2014/main" id="{0922412E-8C73-4BCA-AC1B-FB530FBC7AA3}"/>
                </a:ext>
              </a:extLst>
            </p:cNvPr>
            <p:cNvSpPr/>
            <p:nvPr/>
          </p:nvSpPr>
          <p:spPr>
            <a:xfrm>
              <a:off x="390525" y="5736066"/>
              <a:ext cx="11426127" cy="736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AD4FB0-E946-49AC-B3C3-B6C8C766344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74992" y="5736066"/>
              <a:ext cx="835260" cy="736342"/>
            </a:xfrm>
            <a:prstGeom prst="rect">
              <a:avLst/>
            </a:prstGeom>
          </p:spPr>
        </p:pic>
        <p:pic>
          <p:nvPicPr>
            <p:cNvPr id="8" name="Picture 7">
              <a:extLst>
                <a:ext uri="{FF2B5EF4-FFF2-40B4-BE49-F238E27FC236}">
                  <a16:creationId xmlns:a16="http://schemas.microsoft.com/office/drawing/2014/main" id="{36B44C0A-DEA7-4BEE-81E1-C793794485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4589" y="5776901"/>
              <a:ext cx="489179" cy="654672"/>
            </a:xfrm>
            <a:prstGeom prst="rect">
              <a:avLst/>
            </a:prstGeom>
          </p:spPr>
        </p:pic>
        <p:pic>
          <p:nvPicPr>
            <p:cNvPr id="9" name="Picture 8">
              <a:extLst>
                <a:ext uri="{FF2B5EF4-FFF2-40B4-BE49-F238E27FC236}">
                  <a16:creationId xmlns:a16="http://schemas.microsoft.com/office/drawing/2014/main" id="{73CB08F4-C00E-4D71-ACED-6B34633A957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607790" y="5783654"/>
              <a:ext cx="1100271" cy="641167"/>
            </a:xfrm>
            <a:prstGeom prst="rect">
              <a:avLst/>
            </a:prstGeom>
          </p:spPr>
        </p:pic>
        <p:pic>
          <p:nvPicPr>
            <p:cNvPr id="10" name="Picture 9">
              <a:extLst>
                <a:ext uri="{FF2B5EF4-FFF2-40B4-BE49-F238E27FC236}">
                  <a16:creationId xmlns:a16="http://schemas.microsoft.com/office/drawing/2014/main" id="{983FC56B-F1C0-4BE1-B15F-91F4D9E2F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12359" y="5714961"/>
              <a:ext cx="715140" cy="778552"/>
            </a:xfrm>
            <a:prstGeom prst="rect">
              <a:avLst/>
            </a:prstGeom>
          </p:spPr>
        </p:pic>
        <p:pic>
          <p:nvPicPr>
            <p:cNvPr id="11" name="Picture 10">
              <a:extLst>
                <a:ext uri="{FF2B5EF4-FFF2-40B4-BE49-F238E27FC236}">
                  <a16:creationId xmlns:a16="http://schemas.microsoft.com/office/drawing/2014/main" id="{72B76475-301F-4ACF-8CBD-122A0E5CE85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54274" y="5751772"/>
              <a:ext cx="680906" cy="704931"/>
            </a:xfrm>
            <a:prstGeom prst="rect">
              <a:avLst/>
            </a:prstGeom>
          </p:spPr>
        </p:pic>
        <p:pic>
          <p:nvPicPr>
            <p:cNvPr id="12" name="Picture 11">
              <a:extLst>
                <a:ext uri="{FF2B5EF4-FFF2-40B4-BE49-F238E27FC236}">
                  <a16:creationId xmlns:a16="http://schemas.microsoft.com/office/drawing/2014/main" id="{6DDB2547-8C68-46DC-8731-3C22CEBE826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80365" y="5757854"/>
              <a:ext cx="687972" cy="692767"/>
            </a:xfrm>
            <a:prstGeom prst="rect">
              <a:avLst/>
            </a:prstGeom>
            <a:noFill/>
            <a:effectLst/>
          </p:spPr>
        </p:pic>
        <p:pic>
          <p:nvPicPr>
            <p:cNvPr id="13" name="Picture 12">
              <a:extLst>
                <a:ext uri="{FF2B5EF4-FFF2-40B4-BE49-F238E27FC236}">
                  <a16:creationId xmlns:a16="http://schemas.microsoft.com/office/drawing/2014/main" id="{CD9C3CEF-0090-43AE-8D54-7D8AE17133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1521" y="5757346"/>
              <a:ext cx="673252" cy="693782"/>
            </a:xfrm>
            <a:prstGeom prst="rect">
              <a:avLst/>
            </a:prstGeom>
          </p:spPr>
        </p:pic>
        <p:pic>
          <p:nvPicPr>
            <p:cNvPr id="14" name="Picture 13">
              <a:extLst>
                <a:ext uri="{FF2B5EF4-FFF2-40B4-BE49-F238E27FC236}">
                  <a16:creationId xmlns:a16="http://schemas.microsoft.com/office/drawing/2014/main" id="{ABAE30DD-020A-4693-8D4F-4B4FAFAA274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330863" y="5848650"/>
              <a:ext cx="1003366" cy="511174"/>
            </a:xfrm>
            <a:prstGeom prst="rect">
              <a:avLst/>
            </a:prstGeom>
          </p:spPr>
        </p:pic>
        <p:pic>
          <p:nvPicPr>
            <p:cNvPr id="15" name="Picture 14">
              <a:extLst>
                <a:ext uri="{FF2B5EF4-FFF2-40B4-BE49-F238E27FC236}">
                  <a16:creationId xmlns:a16="http://schemas.microsoft.com/office/drawing/2014/main" id="{6C0377A5-9641-4418-B130-AD8FBB156B83}"/>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752083" y="5843917"/>
              <a:ext cx="584260" cy="520640"/>
            </a:xfrm>
            <a:prstGeom prst="rect">
              <a:avLst/>
            </a:prstGeom>
          </p:spPr>
        </p:pic>
        <p:pic>
          <p:nvPicPr>
            <p:cNvPr id="16" name="Picture 15">
              <a:extLst>
                <a:ext uri="{FF2B5EF4-FFF2-40B4-BE49-F238E27FC236}">
                  <a16:creationId xmlns:a16="http://schemas.microsoft.com/office/drawing/2014/main" id="{74297DAE-D6A1-4751-92F3-7018F563872E}"/>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588795" y="5759929"/>
              <a:ext cx="542175" cy="688616"/>
            </a:xfrm>
            <a:prstGeom prst="rect">
              <a:avLst/>
            </a:prstGeom>
          </p:spPr>
        </p:pic>
        <p:pic>
          <p:nvPicPr>
            <p:cNvPr id="17" name="Picture 16">
              <a:extLst>
                <a:ext uri="{FF2B5EF4-FFF2-40B4-BE49-F238E27FC236}">
                  <a16:creationId xmlns:a16="http://schemas.microsoft.com/office/drawing/2014/main" id="{F54ED0AF-9916-4093-9631-57FAD6749AAE}"/>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7779202" y="5764224"/>
              <a:ext cx="687972" cy="680027"/>
            </a:xfrm>
            <a:prstGeom prst="rect">
              <a:avLst/>
            </a:prstGeom>
            <a:noFill/>
          </p:spPr>
        </p:pic>
        <p:pic>
          <p:nvPicPr>
            <p:cNvPr id="18" name="Picture 17" descr="Qr code&#10;&#10;Description automatically generated with medium confidence">
              <a:extLst>
                <a:ext uri="{FF2B5EF4-FFF2-40B4-BE49-F238E27FC236}">
                  <a16:creationId xmlns:a16="http://schemas.microsoft.com/office/drawing/2014/main" id="{5F1A5660-C9EC-473B-96AF-3E2D033E0A98}"/>
                </a:ext>
              </a:extLst>
            </p:cNvPr>
            <p:cNvPicPr>
              <a:picLocks noChangeAspect="1"/>
            </p:cNvPicPr>
            <p:nvPr/>
          </p:nvPicPr>
          <p:blipFill rotWithShape="1">
            <a:blip r:embed="rId14"/>
            <a:srcRect t="51462"/>
            <a:stretch/>
          </p:blipFill>
          <p:spPr>
            <a:xfrm>
              <a:off x="8511196" y="5918806"/>
              <a:ext cx="1775641" cy="370863"/>
            </a:xfrm>
            <a:prstGeom prst="rect">
              <a:avLst/>
            </a:prstGeom>
          </p:spPr>
        </p:pic>
      </p:grpSp>
    </p:spTree>
    <p:extLst>
      <p:ext uri="{BB962C8B-B14F-4D97-AF65-F5344CB8AC3E}">
        <p14:creationId xmlns:p14="http://schemas.microsoft.com/office/powerpoint/2010/main" val="36601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C3A4171-48B4-40B2-8CB1-350EF22DAAF8}"/>
              </a:ext>
            </a:extLst>
          </p:cNvPr>
          <p:cNvSpPr>
            <a:spLocks noGrp="1"/>
          </p:cNvSpPr>
          <p:nvPr>
            <p:ph type="title"/>
          </p:nvPr>
        </p:nvSpPr>
        <p:spPr/>
        <p:txBody>
          <a:bodyPr/>
          <a:lstStyle/>
          <a:p>
            <a:r>
              <a:rPr lang="en-US"/>
              <a:t>Materials for Extreme Environments Team</a:t>
            </a:r>
          </a:p>
        </p:txBody>
      </p:sp>
      <p:grpSp>
        <p:nvGrpSpPr>
          <p:cNvPr id="86" name="Group 85">
            <a:extLst>
              <a:ext uri="{FF2B5EF4-FFF2-40B4-BE49-F238E27FC236}">
                <a16:creationId xmlns:a16="http://schemas.microsoft.com/office/drawing/2014/main" id="{F41A0AD8-9B22-4958-BB26-6CD0872DA63F}"/>
              </a:ext>
            </a:extLst>
          </p:cNvPr>
          <p:cNvGrpSpPr/>
          <p:nvPr/>
        </p:nvGrpSpPr>
        <p:grpSpPr>
          <a:xfrm>
            <a:off x="512609" y="1522659"/>
            <a:ext cx="11161081" cy="2537958"/>
            <a:chOff x="545144" y="1228565"/>
            <a:chExt cx="11161081" cy="2537958"/>
          </a:xfrm>
        </p:grpSpPr>
        <p:grpSp>
          <p:nvGrpSpPr>
            <p:cNvPr id="87" name="Group 86">
              <a:extLst>
                <a:ext uri="{FF2B5EF4-FFF2-40B4-BE49-F238E27FC236}">
                  <a16:creationId xmlns:a16="http://schemas.microsoft.com/office/drawing/2014/main" id="{0E33C163-5523-437F-A408-A76D702FA0B2}"/>
                </a:ext>
              </a:extLst>
            </p:cNvPr>
            <p:cNvGrpSpPr/>
            <p:nvPr/>
          </p:nvGrpSpPr>
          <p:grpSpPr>
            <a:xfrm>
              <a:off x="545144" y="1228565"/>
              <a:ext cx="11161081" cy="2537958"/>
              <a:chOff x="545144" y="1228565"/>
              <a:chExt cx="11161081" cy="2537958"/>
            </a:xfrm>
          </p:grpSpPr>
          <p:grpSp>
            <p:nvGrpSpPr>
              <p:cNvPr id="89" name="Group 88">
                <a:extLst>
                  <a:ext uri="{FF2B5EF4-FFF2-40B4-BE49-F238E27FC236}">
                    <a16:creationId xmlns:a16="http://schemas.microsoft.com/office/drawing/2014/main" id="{25925EEF-3AC6-4962-AFA3-A37F65A1269E}"/>
                  </a:ext>
                </a:extLst>
              </p:cNvPr>
              <p:cNvGrpSpPr/>
              <p:nvPr/>
            </p:nvGrpSpPr>
            <p:grpSpPr>
              <a:xfrm>
                <a:off x="545144" y="1229570"/>
                <a:ext cx="1492920" cy="2536953"/>
                <a:chOff x="444067" y="1097595"/>
                <a:chExt cx="1463040" cy="2486178"/>
              </a:xfrm>
            </p:grpSpPr>
            <p:pic>
              <p:nvPicPr>
                <p:cNvPr id="106" name="Picture 105">
                  <a:extLst>
                    <a:ext uri="{FF2B5EF4-FFF2-40B4-BE49-F238E27FC236}">
                      <a16:creationId xmlns:a16="http://schemas.microsoft.com/office/drawing/2014/main" id="{35325901-53D5-4EF9-87B2-4FE964876A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067" y="1097595"/>
                  <a:ext cx="1463040" cy="1950720"/>
                </a:xfrm>
                <a:prstGeom prst="rect">
                  <a:avLst/>
                </a:prstGeom>
              </p:spPr>
            </p:pic>
            <p:sp>
              <p:nvSpPr>
                <p:cNvPr id="107" name="TextBox 106">
                  <a:extLst>
                    <a:ext uri="{FF2B5EF4-FFF2-40B4-BE49-F238E27FC236}">
                      <a16:creationId xmlns:a16="http://schemas.microsoft.com/office/drawing/2014/main" id="{73FDB89A-D772-4191-BD11-1416011BEBDE}"/>
                    </a:ext>
                  </a:extLst>
                </p:cNvPr>
                <p:cNvSpPr txBox="1"/>
                <p:nvPr/>
              </p:nvSpPr>
              <p:spPr>
                <a:xfrm>
                  <a:off x="444067" y="3063484"/>
                  <a:ext cx="1463040" cy="520289"/>
                </a:xfrm>
                <a:prstGeom prst="rect">
                  <a:avLst/>
                </a:prstGeom>
                <a:noFill/>
              </p:spPr>
              <p:txBody>
                <a:bodyPr wrap="square" rtlCol="0" anchor="t">
                  <a:spAutoFit/>
                </a:bodyPr>
                <a:lstStyle/>
                <a:p>
                  <a:r>
                    <a:rPr lang="en-US" sz="1050" b="1">
                      <a:ea typeface="Helvetica Neue" panose="02000503000000020004" pitchFamily="2" charset="0"/>
                      <a:cs typeface="Helvetica Neue" panose="02000503000000020004" pitchFamily="2" charset="0"/>
                    </a:rPr>
                    <a:t>Dr. Thomas Lacy</a:t>
                  </a:r>
                </a:p>
                <a:p>
                  <a:r>
                    <a:rPr lang="en-US" sz="900" b="1" i="1"/>
                    <a:t>Professor</a:t>
                  </a:r>
                </a:p>
                <a:p>
                  <a:r>
                    <a:rPr lang="en-US" sz="900" b="1" i="1">
                      <a:hlinkClick r:id="rId3"/>
                    </a:rPr>
                    <a:t>telacyjr@tamu.edu</a:t>
                  </a:r>
                  <a:r>
                    <a:rPr lang="en-US" sz="900" b="1" i="1"/>
                    <a:t> </a:t>
                  </a:r>
                </a:p>
              </p:txBody>
            </p:sp>
          </p:grpSp>
          <p:sp>
            <p:nvSpPr>
              <p:cNvPr id="90" name="TextBox 89">
                <a:extLst>
                  <a:ext uri="{FF2B5EF4-FFF2-40B4-BE49-F238E27FC236}">
                    <a16:creationId xmlns:a16="http://schemas.microsoft.com/office/drawing/2014/main" id="{FBC23E3E-1F9C-4FB7-891D-9BF469C077A8}"/>
                  </a:ext>
                </a:extLst>
              </p:cNvPr>
              <p:cNvSpPr txBox="1"/>
              <p:nvPr/>
            </p:nvSpPr>
            <p:spPr>
              <a:xfrm>
                <a:off x="2156504" y="3246332"/>
                <a:ext cx="1492920" cy="492443"/>
              </a:xfrm>
              <a:prstGeom prst="rect">
                <a:avLst/>
              </a:prstGeom>
              <a:noFill/>
            </p:spPr>
            <p:txBody>
              <a:bodyPr wrap="square" rtlCol="0" anchor="t">
                <a:spAutoFit/>
              </a:bodyPr>
              <a:lstStyle/>
              <a:p>
                <a:r>
                  <a:rPr lang="en-US" sz="1000" b="1">
                    <a:ea typeface="Helvetica Neue" panose="02000503000000020004" pitchFamily="2" charset="0"/>
                    <a:cs typeface="Helvetica Neue" panose="02000503000000020004" pitchFamily="2" charset="0"/>
                  </a:rPr>
                  <a:t>Dr. Raj Kota</a:t>
                </a:r>
              </a:p>
              <a:p>
                <a:r>
                  <a:rPr lang="en-US" sz="800" b="1" i="1">
                    <a:ea typeface="Helvetica Neue" panose="02000503000000020004" pitchFamily="2" charset="0"/>
                    <a:cs typeface="Helvetica Neue" panose="02000503000000020004" pitchFamily="2" charset="0"/>
                  </a:rPr>
                  <a:t>BCDC Research Engineer</a:t>
                </a:r>
              </a:p>
              <a:p>
                <a:r>
                  <a:rPr lang="en-US" sz="800" b="1" i="1">
                    <a:ea typeface="Helvetica Neue" panose="02000503000000020004" pitchFamily="2" charset="0"/>
                    <a:cs typeface="Helvetica Neue" panose="02000503000000020004" pitchFamily="2" charset="0"/>
                    <a:hlinkClick r:id="rId4"/>
                  </a:rPr>
                  <a:t>kkraj@tamu.edu</a:t>
                </a:r>
                <a:r>
                  <a:rPr lang="en-US" sz="800" b="1" i="1">
                    <a:ea typeface="Helvetica Neue" panose="02000503000000020004" pitchFamily="2" charset="0"/>
                    <a:cs typeface="Helvetica Neue" panose="02000503000000020004" pitchFamily="2" charset="0"/>
                  </a:rPr>
                  <a:t> </a:t>
                </a:r>
              </a:p>
            </p:txBody>
          </p:sp>
          <p:grpSp>
            <p:nvGrpSpPr>
              <p:cNvPr id="91" name="Group 90">
                <a:extLst>
                  <a:ext uri="{FF2B5EF4-FFF2-40B4-BE49-F238E27FC236}">
                    <a16:creationId xmlns:a16="http://schemas.microsoft.com/office/drawing/2014/main" id="{6F654CBA-CD98-4124-8568-F43276B55DF0}"/>
                  </a:ext>
                </a:extLst>
              </p:cNvPr>
              <p:cNvGrpSpPr/>
              <p:nvPr/>
            </p:nvGrpSpPr>
            <p:grpSpPr>
              <a:xfrm>
                <a:off x="10213305" y="1228565"/>
                <a:ext cx="1492920" cy="2510222"/>
                <a:chOff x="10112228" y="1096496"/>
                <a:chExt cx="1463040" cy="2459981"/>
              </a:xfrm>
            </p:grpSpPr>
            <p:pic>
              <p:nvPicPr>
                <p:cNvPr id="104" name="Picture 103">
                  <a:extLst>
                    <a:ext uri="{FF2B5EF4-FFF2-40B4-BE49-F238E27FC236}">
                      <a16:creationId xmlns:a16="http://schemas.microsoft.com/office/drawing/2014/main" id="{EAFD0E5F-9391-4B23-A35C-C023A6AE5FD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112228" y="1096496"/>
                  <a:ext cx="1463040" cy="1953065"/>
                </a:xfrm>
                <a:prstGeom prst="rect">
                  <a:avLst/>
                </a:prstGeom>
              </p:spPr>
            </p:pic>
            <p:sp>
              <p:nvSpPr>
                <p:cNvPr id="105" name="TextBox 104">
                  <a:extLst>
                    <a:ext uri="{FF2B5EF4-FFF2-40B4-BE49-F238E27FC236}">
                      <a16:creationId xmlns:a16="http://schemas.microsoft.com/office/drawing/2014/main" id="{A4610947-5CD9-4197-B32A-19B10583F7ED}"/>
                    </a:ext>
                  </a:extLst>
                </p:cNvPr>
                <p:cNvSpPr txBox="1"/>
                <p:nvPr/>
              </p:nvSpPr>
              <p:spPr>
                <a:xfrm>
                  <a:off x="10112228" y="3073890"/>
                  <a:ext cx="1463040" cy="482587"/>
                </a:xfrm>
                <a:prstGeom prst="rect">
                  <a:avLst/>
                </a:prstGeom>
                <a:noFill/>
              </p:spPr>
              <p:txBody>
                <a:bodyPr wrap="square" rtlCol="0">
                  <a:spAutoFit/>
                </a:bodyPr>
                <a:lstStyle/>
                <a:p>
                  <a:r>
                    <a:rPr lang="en-US" sz="1000" b="1">
                      <a:ea typeface="Helvetica Neue" panose="02000503000000020004" pitchFamily="2" charset="0"/>
                      <a:cs typeface="Helvetica Neue" panose="02000503000000020004" pitchFamily="2" charset="0"/>
                    </a:rPr>
                    <a:t>Dr. Justin Wilkerson</a:t>
                  </a:r>
                </a:p>
                <a:p>
                  <a:r>
                    <a:rPr lang="en-US" sz="800" b="1" i="1">
                      <a:ea typeface="Helvetica Neue" panose="02000503000000020004" pitchFamily="2" charset="0"/>
                      <a:cs typeface="Helvetica Neue" panose="02000503000000020004" pitchFamily="2" charset="0"/>
                    </a:rPr>
                    <a:t>Assistant Professor</a:t>
                  </a:r>
                </a:p>
                <a:p>
                  <a:r>
                    <a:rPr lang="en-US" sz="800" b="1" i="1">
                      <a:ea typeface="Helvetica Neue" panose="02000503000000020004" pitchFamily="2" charset="0"/>
                      <a:cs typeface="Helvetica Neue" panose="02000503000000020004" pitchFamily="2" charset="0"/>
                      <a:hlinkClick r:id="rId6"/>
                    </a:rPr>
                    <a:t>wilkerson@tamu.edu</a:t>
                  </a:r>
                  <a:r>
                    <a:rPr lang="en-US" sz="800" b="1" i="1">
                      <a:ea typeface="Helvetica Neue" panose="02000503000000020004" pitchFamily="2" charset="0"/>
                      <a:cs typeface="Helvetica Neue" panose="02000503000000020004" pitchFamily="2" charset="0"/>
                    </a:rPr>
                    <a:t> </a:t>
                  </a:r>
                </a:p>
              </p:txBody>
            </p:sp>
          </p:grpSp>
          <p:grpSp>
            <p:nvGrpSpPr>
              <p:cNvPr id="92" name="Group 91">
                <a:extLst>
                  <a:ext uri="{FF2B5EF4-FFF2-40B4-BE49-F238E27FC236}">
                    <a16:creationId xmlns:a16="http://schemas.microsoft.com/office/drawing/2014/main" id="{576C8BEA-206B-4044-8271-88509778D3FB}"/>
                  </a:ext>
                </a:extLst>
              </p:cNvPr>
              <p:cNvGrpSpPr/>
              <p:nvPr/>
            </p:nvGrpSpPr>
            <p:grpSpPr>
              <a:xfrm>
                <a:off x="5379224" y="1229677"/>
                <a:ext cx="1492920" cy="2509098"/>
                <a:chOff x="5254144" y="1097595"/>
                <a:chExt cx="1463040" cy="2458882"/>
              </a:xfrm>
            </p:grpSpPr>
            <p:pic>
              <p:nvPicPr>
                <p:cNvPr id="102" name="Picture 101">
                  <a:extLst>
                    <a:ext uri="{FF2B5EF4-FFF2-40B4-BE49-F238E27FC236}">
                      <a16:creationId xmlns:a16="http://schemas.microsoft.com/office/drawing/2014/main" id="{DE87A730-9E45-494E-890C-269D9950B6D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54144" y="1097595"/>
                  <a:ext cx="1463040" cy="1950720"/>
                </a:xfrm>
                <a:prstGeom prst="rect">
                  <a:avLst/>
                </a:prstGeom>
              </p:spPr>
            </p:pic>
            <p:sp>
              <p:nvSpPr>
                <p:cNvPr id="103" name="TextBox 102">
                  <a:extLst>
                    <a:ext uri="{FF2B5EF4-FFF2-40B4-BE49-F238E27FC236}">
                      <a16:creationId xmlns:a16="http://schemas.microsoft.com/office/drawing/2014/main" id="{62436F62-D1DF-4D59-98E8-B0E3046691F2}"/>
                    </a:ext>
                  </a:extLst>
                </p:cNvPr>
                <p:cNvSpPr txBox="1"/>
                <p:nvPr/>
              </p:nvSpPr>
              <p:spPr>
                <a:xfrm>
                  <a:off x="5254144" y="3073890"/>
                  <a:ext cx="1463040" cy="482587"/>
                </a:xfrm>
                <a:prstGeom prst="rect">
                  <a:avLst/>
                </a:prstGeom>
                <a:noFill/>
              </p:spPr>
              <p:txBody>
                <a:bodyPr wrap="square" rtlCol="0">
                  <a:spAutoFit/>
                </a:bodyPr>
                <a:lstStyle/>
                <a:p>
                  <a:r>
                    <a:rPr lang="en-US" sz="1000" b="1">
                      <a:ea typeface="Helvetica Neue" panose="02000503000000020004" pitchFamily="2" charset="0"/>
                      <a:cs typeface="Helvetica Neue" panose="02000503000000020004" pitchFamily="2" charset="0"/>
                    </a:rPr>
                    <a:t>Dr. J.N. Reddy</a:t>
                  </a:r>
                </a:p>
                <a:p>
                  <a:r>
                    <a:rPr lang="en-US" sz="800" b="1" i="1">
                      <a:ea typeface="Helvetica Neue" panose="02000503000000020004" pitchFamily="2" charset="0"/>
                      <a:cs typeface="Helvetica Neue" panose="02000503000000020004" pitchFamily="2" charset="0"/>
                    </a:rPr>
                    <a:t>Distinguished Professor</a:t>
                  </a:r>
                  <a:br>
                    <a:rPr lang="en-US" sz="800" b="1" i="1">
                      <a:ea typeface="Helvetica Neue" panose="02000503000000020004" pitchFamily="2" charset="0"/>
                      <a:cs typeface="Helvetica Neue" panose="02000503000000020004" pitchFamily="2" charset="0"/>
                    </a:rPr>
                  </a:br>
                  <a:r>
                    <a:rPr lang="en-US" sz="800" b="1" i="1">
                      <a:ea typeface="Helvetica Neue" panose="02000503000000020004" pitchFamily="2" charset="0"/>
                      <a:cs typeface="Helvetica Neue" panose="02000503000000020004" pitchFamily="2" charset="0"/>
                      <a:hlinkClick r:id="rId8"/>
                    </a:rPr>
                    <a:t>jnreddy@tamu.edu</a:t>
                  </a:r>
                  <a:r>
                    <a:rPr lang="en-US" sz="800" b="1" i="1">
                      <a:ea typeface="Helvetica Neue" panose="02000503000000020004" pitchFamily="2" charset="0"/>
                      <a:cs typeface="Helvetica Neue" panose="02000503000000020004" pitchFamily="2" charset="0"/>
                    </a:rPr>
                    <a:t> </a:t>
                  </a:r>
                </a:p>
              </p:txBody>
            </p:sp>
          </p:grpSp>
          <p:grpSp>
            <p:nvGrpSpPr>
              <p:cNvPr id="93" name="Group 92">
                <a:extLst>
                  <a:ext uri="{FF2B5EF4-FFF2-40B4-BE49-F238E27FC236}">
                    <a16:creationId xmlns:a16="http://schemas.microsoft.com/office/drawing/2014/main" id="{F2C5F087-3F51-4760-89F2-90382F2C5CD7}"/>
                  </a:ext>
                </a:extLst>
              </p:cNvPr>
              <p:cNvGrpSpPr/>
              <p:nvPr/>
            </p:nvGrpSpPr>
            <p:grpSpPr>
              <a:xfrm>
                <a:off x="3708644" y="1230283"/>
                <a:ext cx="1611360" cy="2508486"/>
                <a:chOff x="3592749" y="1098196"/>
                <a:chExt cx="1579109" cy="2458281"/>
              </a:xfrm>
            </p:grpSpPr>
            <p:pic>
              <p:nvPicPr>
                <p:cNvPr id="100" name="Picture 99">
                  <a:extLst>
                    <a:ext uri="{FF2B5EF4-FFF2-40B4-BE49-F238E27FC236}">
                      <a16:creationId xmlns:a16="http://schemas.microsoft.com/office/drawing/2014/main" id="{0374293F-3FC6-483A-9435-992A3B88AB77}"/>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650785" y="1098196"/>
                  <a:ext cx="1463040" cy="1949439"/>
                </a:xfrm>
                <a:prstGeom prst="rect">
                  <a:avLst/>
                </a:prstGeom>
              </p:spPr>
            </p:pic>
            <p:sp>
              <p:nvSpPr>
                <p:cNvPr id="101" name="TextBox 100">
                  <a:extLst>
                    <a:ext uri="{FF2B5EF4-FFF2-40B4-BE49-F238E27FC236}">
                      <a16:creationId xmlns:a16="http://schemas.microsoft.com/office/drawing/2014/main" id="{9BFAAC54-35C1-405C-80FF-4F197D7D0573}"/>
                    </a:ext>
                  </a:extLst>
                </p:cNvPr>
                <p:cNvSpPr txBox="1"/>
                <p:nvPr/>
              </p:nvSpPr>
              <p:spPr>
                <a:xfrm>
                  <a:off x="3592749" y="3073890"/>
                  <a:ext cx="1579109" cy="482587"/>
                </a:xfrm>
                <a:prstGeom prst="rect">
                  <a:avLst/>
                </a:prstGeom>
                <a:noFill/>
              </p:spPr>
              <p:txBody>
                <a:bodyPr wrap="square" rIns="0" rtlCol="0">
                  <a:spAutoFit/>
                </a:bodyPr>
                <a:lstStyle/>
                <a:p>
                  <a:r>
                    <a:rPr lang="en-US" sz="1000" b="1">
                      <a:ea typeface="Helvetica Neue" panose="02000503000000020004" pitchFamily="2" charset="0"/>
                      <a:cs typeface="Helvetica Neue" panose="02000503000000020004" pitchFamily="2" charset="0"/>
                    </a:rPr>
                    <a:t>Dr. Waruna Kulatilaka</a:t>
                  </a:r>
                </a:p>
                <a:p>
                  <a:r>
                    <a:rPr lang="en-US" sz="800" b="1" i="1">
                      <a:ea typeface="Helvetica Neue" panose="02000503000000020004" pitchFamily="2" charset="0"/>
                      <a:cs typeface="Helvetica Neue" panose="02000503000000020004" pitchFamily="2" charset="0"/>
                    </a:rPr>
                    <a:t>Associate Professor</a:t>
                  </a:r>
                </a:p>
                <a:p>
                  <a:r>
                    <a:rPr lang="en-US" sz="800" b="1" i="1">
                      <a:ea typeface="Helvetica Neue" panose="02000503000000020004" pitchFamily="2" charset="0"/>
                      <a:cs typeface="Helvetica Neue" panose="02000503000000020004" pitchFamily="2" charset="0"/>
                      <a:hlinkClick r:id="rId10"/>
                    </a:rPr>
                    <a:t>waruna.kulatilaka@tamu.edu</a:t>
                  </a:r>
                  <a:r>
                    <a:rPr lang="en-US" sz="800" b="1" i="1">
                      <a:ea typeface="Helvetica Neue" panose="02000503000000020004" pitchFamily="2" charset="0"/>
                      <a:cs typeface="Helvetica Neue" panose="02000503000000020004" pitchFamily="2" charset="0"/>
                    </a:rPr>
                    <a:t> </a:t>
                  </a:r>
                </a:p>
              </p:txBody>
            </p:sp>
          </p:grpSp>
          <p:grpSp>
            <p:nvGrpSpPr>
              <p:cNvPr id="94" name="Group 93">
                <a:extLst>
                  <a:ext uri="{FF2B5EF4-FFF2-40B4-BE49-F238E27FC236}">
                    <a16:creationId xmlns:a16="http://schemas.microsoft.com/office/drawing/2014/main" id="{241CDA03-B9CF-411D-9003-77E3FF26472B}"/>
                  </a:ext>
                </a:extLst>
              </p:cNvPr>
              <p:cNvGrpSpPr/>
              <p:nvPr/>
            </p:nvGrpSpPr>
            <p:grpSpPr>
              <a:xfrm>
                <a:off x="6990584" y="1229677"/>
                <a:ext cx="1492920" cy="2509098"/>
                <a:chOff x="6857502" y="1097595"/>
                <a:chExt cx="1463040" cy="2458882"/>
              </a:xfrm>
            </p:grpSpPr>
            <p:pic>
              <p:nvPicPr>
                <p:cNvPr id="98" name="Picture 2" descr="See the source image">
                  <a:extLst>
                    <a:ext uri="{FF2B5EF4-FFF2-40B4-BE49-F238E27FC236}">
                      <a16:creationId xmlns:a16="http://schemas.microsoft.com/office/drawing/2014/main" id="{D0632AA1-4434-4A0F-99A8-195A6377C34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857502" y="1097595"/>
                  <a:ext cx="1463040" cy="1950720"/>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3BCBE849-77BC-4367-ADD6-C900BE77F016}"/>
                    </a:ext>
                  </a:extLst>
                </p:cNvPr>
                <p:cNvSpPr txBox="1"/>
                <p:nvPr/>
              </p:nvSpPr>
              <p:spPr>
                <a:xfrm>
                  <a:off x="6857502" y="3073890"/>
                  <a:ext cx="1463040" cy="482587"/>
                </a:xfrm>
                <a:prstGeom prst="rect">
                  <a:avLst/>
                </a:prstGeom>
                <a:noFill/>
              </p:spPr>
              <p:txBody>
                <a:bodyPr wrap="square" rtlCol="0">
                  <a:spAutoFit/>
                </a:bodyPr>
                <a:lstStyle/>
                <a:p>
                  <a:r>
                    <a:rPr lang="en-US" sz="1000" b="1">
                      <a:ea typeface="Helvetica Neue" panose="02000503000000020004" pitchFamily="2" charset="0"/>
                      <a:cs typeface="Helvetica Neue" panose="02000503000000020004" pitchFamily="2" charset="0"/>
                    </a:rPr>
                    <a:t>Dr. Arun Srinivasa</a:t>
                  </a:r>
                </a:p>
                <a:p>
                  <a:r>
                    <a:rPr lang="en-US" sz="800" b="1" i="1">
                      <a:ea typeface="Helvetica Neue" panose="02000503000000020004" pitchFamily="2" charset="0"/>
                      <a:cs typeface="Helvetica Neue" panose="02000503000000020004" pitchFamily="2" charset="0"/>
                    </a:rPr>
                    <a:t>Holdredge/Paul Professor</a:t>
                  </a:r>
                  <a:br>
                    <a:rPr lang="en-US" sz="800" b="1" i="1">
                      <a:ea typeface="Helvetica Neue" panose="02000503000000020004" pitchFamily="2" charset="0"/>
                      <a:cs typeface="Helvetica Neue" panose="02000503000000020004" pitchFamily="2" charset="0"/>
                    </a:rPr>
                  </a:br>
                  <a:r>
                    <a:rPr lang="en-US" sz="800" b="1" i="1">
                      <a:ea typeface="Helvetica Neue" panose="02000503000000020004" pitchFamily="2" charset="0"/>
                      <a:cs typeface="Helvetica Neue" panose="02000503000000020004" pitchFamily="2" charset="0"/>
                      <a:hlinkClick r:id="rId12"/>
                    </a:rPr>
                    <a:t>arun.r.srinivasa@tamu.edu</a:t>
                  </a:r>
                  <a:r>
                    <a:rPr lang="en-US" sz="800" b="1" i="1">
                      <a:ea typeface="Helvetica Neue" panose="02000503000000020004" pitchFamily="2" charset="0"/>
                      <a:cs typeface="Helvetica Neue" panose="02000503000000020004" pitchFamily="2" charset="0"/>
                    </a:rPr>
                    <a:t> </a:t>
                  </a:r>
                </a:p>
              </p:txBody>
            </p:sp>
          </p:grpSp>
          <p:grpSp>
            <p:nvGrpSpPr>
              <p:cNvPr id="95" name="Group 94">
                <a:extLst>
                  <a:ext uri="{FF2B5EF4-FFF2-40B4-BE49-F238E27FC236}">
                    <a16:creationId xmlns:a16="http://schemas.microsoft.com/office/drawing/2014/main" id="{8B467248-2716-4BBD-8064-EE2C972DB3D4}"/>
                  </a:ext>
                </a:extLst>
              </p:cNvPr>
              <p:cNvGrpSpPr/>
              <p:nvPr/>
            </p:nvGrpSpPr>
            <p:grpSpPr>
              <a:xfrm>
                <a:off x="8572332" y="1229677"/>
                <a:ext cx="1552139" cy="2509098"/>
                <a:chOff x="8431843" y="1097595"/>
                <a:chExt cx="1521074" cy="2458882"/>
              </a:xfrm>
            </p:grpSpPr>
            <p:pic>
              <p:nvPicPr>
                <p:cNvPr id="96" name="Picture 95">
                  <a:extLst>
                    <a:ext uri="{FF2B5EF4-FFF2-40B4-BE49-F238E27FC236}">
                      <a16:creationId xmlns:a16="http://schemas.microsoft.com/office/drawing/2014/main" id="{87BED47C-5E67-4CA1-AF29-8AC72C428365}"/>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8460861" y="1097595"/>
                  <a:ext cx="1463040" cy="1950720"/>
                </a:xfrm>
                <a:prstGeom prst="rect">
                  <a:avLst/>
                </a:prstGeom>
                <a:ln w="3175">
                  <a:solidFill>
                    <a:schemeClr val="bg1">
                      <a:lumMod val="85000"/>
                    </a:schemeClr>
                  </a:solidFill>
                </a:ln>
              </p:spPr>
            </p:pic>
            <p:sp>
              <p:nvSpPr>
                <p:cNvPr id="97" name="TextBox 96">
                  <a:extLst>
                    <a:ext uri="{FF2B5EF4-FFF2-40B4-BE49-F238E27FC236}">
                      <a16:creationId xmlns:a16="http://schemas.microsoft.com/office/drawing/2014/main" id="{13C5F3C9-468E-45D6-88E4-C84622A4C452}"/>
                    </a:ext>
                  </a:extLst>
                </p:cNvPr>
                <p:cNvSpPr txBox="1"/>
                <p:nvPr/>
              </p:nvSpPr>
              <p:spPr>
                <a:xfrm>
                  <a:off x="8431843" y="3073890"/>
                  <a:ext cx="1521074" cy="482587"/>
                </a:xfrm>
                <a:prstGeom prst="rect">
                  <a:avLst/>
                </a:prstGeom>
                <a:noFill/>
              </p:spPr>
              <p:txBody>
                <a:bodyPr wrap="square" lIns="0" tIns="45720" rIns="0" bIns="45720" rtlCol="0">
                  <a:spAutoFit/>
                </a:bodyPr>
                <a:lstStyle/>
                <a:p>
                  <a:r>
                    <a:rPr lang="en-US" sz="1000" b="1">
                      <a:ea typeface="Helvetica Neue" panose="02000503000000020004" pitchFamily="2" charset="0"/>
                      <a:cs typeface="Helvetica Neue" panose="02000503000000020004" pitchFamily="2" charset="0"/>
                    </a:rPr>
                    <a:t>Dr. Prakash Thamburaja</a:t>
                  </a:r>
                </a:p>
                <a:p>
                  <a:r>
                    <a:rPr lang="en-US" sz="800" b="1" i="1">
                      <a:ea typeface="Helvetica Neue" panose="02000503000000020004" pitchFamily="2" charset="0"/>
                      <a:cs typeface="Helvetica Neue" panose="02000503000000020004" pitchFamily="2" charset="0"/>
                    </a:rPr>
                    <a:t>Visiting Professor</a:t>
                  </a:r>
                  <a:br>
                    <a:rPr lang="en-US" sz="800" b="1" i="1">
                      <a:ea typeface="Helvetica Neue" panose="02000503000000020004" pitchFamily="2" charset="0"/>
                      <a:cs typeface="Helvetica Neue" panose="02000503000000020004" pitchFamily="2" charset="0"/>
                    </a:rPr>
                  </a:br>
                  <a:r>
                    <a:rPr lang="en-US" sz="800" b="1" i="1">
                      <a:ea typeface="Helvetica Neue" panose="02000503000000020004" pitchFamily="2" charset="0"/>
                      <a:cs typeface="Helvetica Neue" panose="02000503000000020004" pitchFamily="2" charset="0"/>
                      <a:hlinkClick r:id="rId14"/>
                    </a:rPr>
                    <a:t>prakash.thamburaja@tamu.edu</a:t>
                  </a:r>
                  <a:r>
                    <a:rPr lang="en-US" sz="800" b="1" i="1">
                      <a:ea typeface="Helvetica Neue" panose="02000503000000020004" pitchFamily="2" charset="0"/>
                      <a:cs typeface="Helvetica Neue" panose="02000503000000020004" pitchFamily="2" charset="0"/>
                    </a:rPr>
                    <a:t> </a:t>
                  </a:r>
                </a:p>
              </p:txBody>
            </p:sp>
          </p:grpSp>
        </p:grpSp>
        <p:pic>
          <p:nvPicPr>
            <p:cNvPr id="88" name="Picture 87">
              <a:extLst>
                <a:ext uri="{FF2B5EF4-FFF2-40B4-BE49-F238E27FC236}">
                  <a16:creationId xmlns:a16="http://schemas.microsoft.com/office/drawing/2014/main" id="{14780AE7-F5B9-40CD-9B63-51B4931C57A5}"/>
                </a:ext>
              </a:extLst>
            </p:cNvPr>
            <p:cNvPicPr>
              <a:picLocks noChangeAspect="1"/>
            </p:cNvPicPr>
            <p:nvPr/>
          </p:nvPicPr>
          <p:blipFill>
            <a:blip r:embed="rId15"/>
            <a:stretch>
              <a:fillRect/>
            </a:stretch>
          </p:blipFill>
          <p:spPr>
            <a:xfrm>
              <a:off x="2156196" y="1228565"/>
              <a:ext cx="1487553" cy="1993565"/>
            </a:xfrm>
            <a:prstGeom prst="rect">
              <a:avLst/>
            </a:prstGeom>
          </p:spPr>
        </p:pic>
      </p:grpSp>
      <p:grpSp>
        <p:nvGrpSpPr>
          <p:cNvPr id="108" name="Group 107">
            <a:extLst>
              <a:ext uri="{FF2B5EF4-FFF2-40B4-BE49-F238E27FC236}">
                <a16:creationId xmlns:a16="http://schemas.microsoft.com/office/drawing/2014/main" id="{C4FA2B74-5F2F-4514-8632-647077F5DDD8}"/>
              </a:ext>
            </a:extLst>
          </p:cNvPr>
          <p:cNvGrpSpPr/>
          <p:nvPr/>
        </p:nvGrpSpPr>
        <p:grpSpPr>
          <a:xfrm>
            <a:off x="84171" y="4405581"/>
            <a:ext cx="12017956" cy="1616000"/>
            <a:chOff x="88998" y="3834398"/>
            <a:chExt cx="12017956" cy="1616000"/>
          </a:xfrm>
        </p:grpSpPr>
        <p:grpSp>
          <p:nvGrpSpPr>
            <p:cNvPr id="109" name="Group 108">
              <a:extLst>
                <a:ext uri="{FF2B5EF4-FFF2-40B4-BE49-F238E27FC236}">
                  <a16:creationId xmlns:a16="http://schemas.microsoft.com/office/drawing/2014/main" id="{BAD69CDA-EB28-409E-8D33-EB9C5D12BAE1}"/>
                </a:ext>
              </a:extLst>
            </p:cNvPr>
            <p:cNvGrpSpPr/>
            <p:nvPr/>
          </p:nvGrpSpPr>
          <p:grpSpPr>
            <a:xfrm>
              <a:off x="7125089" y="3845445"/>
              <a:ext cx="947099" cy="1590647"/>
              <a:chOff x="7125089" y="3845445"/>
              <a:chExt cx="947099" cy="1590647"/>
            </a:xfrm>
          </p:grpSpPr>
          <p:pic>
            <p:nvPicPr>
              <p:cNvPr id="145" name="Picture 144">
                <a:extLst>
                  <a:ext uri="{FF2B5EF4-FFF2-40B4-BE49-F238E27FC236}">
                    <a16:creationId xmlns:a16="http://schemas.microsoft.com/office/drawing/2014/main" id="{7FB5D025-6CB6-43F9-A44A-68E13FD8708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25089" y="3845445"/>
                <a:ext cx="947099" cy="1325880"/>
              </a:xfrm>
              <a:prstGeom prst="rect">
                <a:avLst/>
              </a:prstGeom>
            </p:spPr>
          </p:pic>
          <p:sp>
            <p:nvSpPr>
              <p:cNvPr id="146" name="TextBox 145">
                <a:extLst>
                  <a:ext uri="{FF2B5EF4-FFF2-40B4-BE49-F238E27FC236}">
                    <a16:creationId xmlns:a16="http://schemas.microsoft.com/office/drawing/2014/main" id="{FDB34962-D219-444D-A7C4-47635052CAF8}"/>
                  </a:ext>
                </a:extLst>
              </p:cNvPr>
              <p:cNvSpPr txBox="1"/>
              <p:nvPr/>
            </p:nvSpPr>
            <p:spPr>
              <a:xfrm>
                <a:off x="7132672" y="5161772"/>
                <a:ext cx="914400" cy="274320"/>
              </a:xfrm>
              <a:prstGeom prst="rect">
                <a:avLst/>
              </a:prstGeom>
              <a:noFill/>
            </p:spPr>
            <p:txBody>
              <a:bodyPr wrap="square" lIns="0" rIns="0" rtlCol="0" anchor="t">
                <a:noAutofit/>
              </a:bodyPr>
              <a:lstStyle/>
              <a:p>
                <a:pPr algn="ctr"/>
                <a:r>
                  <a:rPr lang="en-US" sz="1000" b="1">
                    <a:ea typeface="Helvetica Neue" panose="02000503000000020004" pitchFamily="2" charset="0"/>
                    <a:cs typeface="Helvetica Neue" panose="02000503000000020004" pitchFamily="2" charset="0"/>
                  </a:rPr>
                  <a:t>Matthew Hay</a:t>
                </a:r>
              </a:p>
              <a:p>
                <a:pPr algn="ctr"/>
                <a:r>
                  <a:rPr lang="en-US" sz="700" b="1">
                    <a:ea typeface="Helvetica Neue" panose="02000503000000020004" pitchFamily="2" charset="0"/>
                    <a:cs typeface="Helvetica Neue" panose="02000503000000020004" pitchFamily="2" charset="0"/>
                  </a:rPr>
                  <a:t>BCDC Research Fellow</a:t>
                </a:r>
              </a:p>
            </p:txBody>
          </p:sp>
        </p:grpSp>
        <p:grpSp>
          <p:nvGrpSpPr>
            <p:cNvPr id="110" name="Group 109">
              <a:extLst>
                <a:ext uri="{FF2B5EF4-FFF2-40B4-BE49-F238E27FC236}">
                  <a16:creationId xmlns:a16="http://schemas.microsoft.com/office/drawing/2014/main" id="{0706EB46-F2AE-41EE-A8C8-452D327EEF13}"/>
                </a:ext>
              </a:extLst>
            </p:cNvPr>
            <p:cNvGrpSpPr/>
            <p:nvPr/>
          </p:nvGrpSpPr>
          <p:grpSpPr>
            <a:xfrm>
              <a:off x="88998" y="3834398"/>
              <a:ext cx="12017956" cy="1616000"/>
              <a:chOff x="64448" y="3723265"/>
              <a:chExt cx="12017956" cy="1616000"/>
            </a:xfrm>
          </p:grpSpPr>
          <p:grpSp>
            <p:nvGrpSpPr>
              <p:cNvPr id="111" name="Group 110">
                <a:extLst>
                  <a:ext uri="{FF2B5EF4-FFF2-40B4-BE49-F238E27FC236}">
                    <a16:creationId xmlns:a16="http://schemas.microsoft.com/office/drawing/2014/main" id="{4E23C1C0-3D6B-44DE-ABD4-8F919B972DA1}"/>
                  </a:ext>
                </a:extLst>
              </p:cNvPr>
              <p:cNvGrpSpPr/>
              <p:nvPr/>
            </p:nvGrpSpPr>
            <p:grpSpPr>
              <a:xfrm>
                <a:off x="64448" y="3723265"/>
                <a:ext cx="11023438" cy="1612068"/>
                <a:chOff x="589648" y="3796062"/>
                <a:chExt cx="11023438" cy="1612068"/>
              </a:xfrm>
            </p:grpSpPr>
            <p:grpSp>
              <p:nvGrpSpPr>
                <p:cNvPr id="115" name="Group 114">
                  <a:extLst>
                    <a:ext uri="{FF2B5EF4-FFF2-40B4-BE49-F238E27FC236}">
                      <a16:creationId xmlns:a16="http://schemas.microsoft.com/office/drawing/2014/main" id="{7ADBE74C-2A9C-4EB3-818B-216C99150236}"/>
                    </a:ext>
                  </a:extLst>
                </p:cNvPr>
                <p:cNvGrpSpPr/>
                <p:nvPr/>
              </p:nvGrpSpPr>
              <p:grpSpPr>
                <a:xfrm>
                  <a:off x="589648" y="3808776"/>
                  <a:ext cx="960120" cy="1597517"/>
                  <a:chOff x="589648" y="3808776"/>
                  <a:chExt cx="960120" cy="1597517"/>
                </a:xfrm>
              </p:grpSpPr>
              <p:sp>
                <p:nvSpPr>
                  <p:cNvPr id="143" name="TextBox 142">
                    <a:extLst>
                      <a:ext uri="{FF2B5EF4-FFF2-40B4-BE49-F238E27FC236}">
                        <a16:creationId xmlns:a16="http://schemas.microsoft.com/office/drawing/2014/main" id="{40F64196-D065-49F8-A925-410BAAA55E63}"/>
                      </a:ext>
                    </a:extLst>
                  </p:cNvPr>
                  <p:cNvSpPr txBox="1"/>
                  <p:nvPr/>
                </p:nvSpPr>
                <p:spPr>
                  <a:xfrm>
                    <a:off x="612508" y="5131973"/>
                    <a:ext cx="914400" cy="274320"/>
                  </a:xfrm>
                  <a:prstGeom prst="rect">
                    <a:avLst/>
                  </a:prstGeom>
                  <a:noFill/>
                </p:spPr>
                <p:txBody>
                  <a:bodyPr wrap="square" lIns="0" rIns="0" rtlCol="0" anchor="t">
                    <a:normAutofit fontScale="25000" lnSpcReduction="20000"/>
                  </a:bodyPr>
                  <a:lstStyle/>
                  <a:p>
                    <a:pPr algn="ctr"/>
                    <a:r>
                      <a:rPr lang="en-US" sz="3600" b="1">
                        <a:ea typeface="Helvetica Neue" panose="02000503000000020004" pitchFamily="2" charset="0"/>
                        <a:cs typeface="Helvetica Neue" panose="02000503000000020004" pitchFamily="2" charset="0"/>
                      </a:rPr>
                      <a:t>Jacob Rogers</a:t>
                    </a:r>
                    <a:br>
                      <a:rPr lang="en-US" sz="3600" b="1">
                        <a:ea typeface="Helvetica Neue" panose="02000503000000020004" pitchFamily="2" charset="0"/>
                        <a:cs typeface="Helvetica Neue" panose="02000503000000020004" pitchFamily="2" charset="0"/>
                      </a:rPr>
                    </a:br>
                    <a:r>
                      <a:rPr lang="en-US" sz="2800" b="1" i="1">
                        <a:ea typeface="Helvetica Neue" panose="02000503000000020004" pitchFamily="2" charset="0"/>
                        <a:cs typeface="Helvetica Neue" panose="02000503000000020004" pitchFamily="2" charset="0"/>
                      </a:rPr>
                      <a:t>NSF </a:t>
                    </a:r>
                    <a:r>
                      <a:rPr lang="en-US" sz="2800" b="1" i="1" err="1">
                        <a:ea typeface="Helvetica Neue" panose="02000503000000020004" pitchFamily="2" charset="0"/>
                        <a:cs typeface="Helvetica Neue" panose="02000503000000020004" pitchFamily="2" charset="0"/>
                      </a:rPr>
                      <a:t>GRFP</a:t>
                    </a:r>
                    <a:r>
                      <a:rPr lang="en-US" sz="2800" b="1" i="1">
                        <a:ea typeface="Helvetica Neue" panose="02000503000000020004" pitchFamily="2" charset="0"/>
                        <a:cs typeface="Helvetica Neue" panose="02000503000000020004" pitchFamily="2" charset="0"/>
                      </a:rPr>
                      <a:t> Fellow</a:t>
                    </a:r>
                    <a:endParaRPr lang="en-US" sz="3200" b="1" i="1">
                      <a:ea typeface="Helvetica Neue" panose="02000503000000020004" pitchFamily="2" charset="0"/>
                      <a:cs typeface="Helvetica Neue" panose="02000503000000020004" pitchFamily="2" charset="0"/>
                    </a:endParaRPr>
                  </a:p>
                </p:txBody>
              </p:sp>
              <p:pic>
                <p:nvPicPr>
                  <p:cNvPr id="144" name="Picture 143">
                    <a:extLst>
                      <a:ext uri="{FF2B5EF4-FFF2-40B4-BE49-F238E27FC236}">
                        <a16:creationId xmlns:a16="http://schemas.microsoft.com/office/drawing/2014/main" id="{5C77186D-B0FA-4668-88C6-626CEFE8730F}"/>
                      </a:ext>
                    </a:extLst>
                  </p:cNvPr>
                  <p:cNvPicPr>
                    <a:picLocks/>
                  </p:cNvPicPr>
                  <p:nvPr/>
                </p:nvPicPr>
                <p:blipFill>
                  <a:blip r:embed="rId17" cstate="email">
                    <a:extLst>
                      <a:ext uri="{28A0092B-C50C-407E-A947-70E740481C1C}">
                        <a14:useLocalDpi xmlns:a14="http://schemas.microsoft.com/office/drawing/2010/main"/>
                      </a:ext>
                    </a:extLst>
                  </a:blip>
                  <a:stretch>
                    <a:fillRect/>
                  </a:stretch>
                </p:blipFill>
                <p:spPr>
                  <a:xfrm>
                    <a:off x="589648" y="3808776"/>
                    <a:ext cx="960120" cy="1325880"/>
                  </a:xfrm>
                  <a:prstGeom prst="rect">
                    <a:avLst/>
                  </a:prstGeom>
                </p:spPr>
              </p:pic>
            </p:grpSp>
            <p:grpSp>
              <p:nvGrpSpPr>
                <p:cNvPr id="116" name="Group 115">
                  <a:extLst>
                    <a:ext uri="{FF2B5EF4-FFF2-40B4-BE49-F238E27FC236}">
                      <a16:creationId xmlns:a16="http://schemas.microsoft.com/office/drawing/2014/main" id="{2D1B7114-C08C-426B-91C2-C095B0ACB6BA}"/>
                    </a:ext>
                  </a:extLst>
                </p:cNvPr>
                <p:cNvGrpSpPr/>
                <p:nvPr/>
              </p:nvGrpSpPr>
              <p:grpSpPr>
                <a:xfrm>
                  <a:off x="1594906" y="3804142"/>
                  <a:ext cx="960120" cy="1602151"/>
                  <a:chOff x="1594906" y="3804142"/>
                  <a:chExt cx="960120" cy="1602151"/>
                </a:xfrm>
              </p:grpSpPr>
              <p:sp>
                <p:nvSpPr>
                  <p:cNvPr id="141" name="TextBox 140">
                    <a:extLst>
                      <a:ext uri="{FF2B5EF4-FFF2-40B4-BE49-F238E27FC236}">
                        <a16:creationId xmlns:a16="http://schemas.microsoft.com/office/drawing/2014/main" id="{1BAC7990-DF91-4AA2-B559-ED047B60320E}"/>
                      </a:ext>
                    </a:extLst>
                  </p:cNvPr>
                  <p:cNvSpPr txBox="1"/>
                  <p:nvPr/>
                </p:nvSpPr>
                <p:spPr>
                  <a:xfrm>
                    <a:off x="1617766" y="5131973"/>
                    <a:ext cx="914400" cy="274320"/>
                  </a:xfrm>
                  <a:prstGeom prst="rect">
                    <a:avLst/>
                  </a:prstGeom>
                  <a:noFill/>
                </p:spPr>
                <p:txBody>
                  <a:bodyPr wrap="square" lIns="0" rIns="0" rtlCol="0" anchor="t">
                    <a:noAutofit/>
                  </a:bodyPr>
                  <a:lstStyle/>
                  <a:p>
                    <a:pPr algn="ctr"/>
                    <a:r>
                      <a:rPr lang="en-US" sz="900" b="1">
                        <a:ea typeface="Helvetica Neue" panose="02000503000000020004" pitchFamily="2" charset="0"/>
                        <a:cs typeface="Helvetica Neue" panose="02000503000000020004" pitchFamily="2" charset="0"/>
                      </a:rPr>
                      <a:t>Paul Mead</a:t>
                    </a:r>
                    <a:br>
                      <a:rPr lang="en-US" sz="900" b="1">
                        <a:ea typeface="Helvetica Neue" panose="02000503000000020004" pitchFamily="2" charset="0"/>
                        <a:cs typeface="Helvetica Neue" panose="02000503000000020004" pitchFamily="2" charset="0"/>
                      </a:rPr>
                    </a:br>
                    <a:r>
                      <a:rPr lang="en-US" sz="700" b="1" i="1"/>
                      <a:t>DoD Smart Scholar</a:t>
                    </a:r>
                    <a:endParaRPr lang="en-US" sz="800" b="1" i="1"/>
                  </a:p>
                </p:txBody>
              </p:sp>
              <p:pic>
                <p:nvPicPr>
                  <p:cNvPr id="142" name="Picture 141">
                    <a:extLst>
                      <a:ext uri="{FF2B5EF4-FFF2-40B4-BE49-F238E27FC236}">
                        <a16:creationId xmlns:a16="http://schemas.microsoft.com/office/drawing/2014/main" id="{D6377652-E7C2-4F47-8D75-8065F74CC17D}"/>
                      </a:ext>
                    </a:extLst>
                  </p:cNvPr>
                  <p:cNvPicPr>
                    <a:picLocks/>
                  </p:cNvPicPr>
                  <p:nvPr/>
                </p:nvPicPr>
                <p:blipFill>
                  <a:blip r:embed="rId18" cstate="email">
                    <a:extLst>
                      <a:ext uri="{28A0092B-C50C-407E-A947-70E740481C1C}">
                        <a14:useLocalDpi xmlns:a14="http://schemas.microsoft.com/office/drawing/2010/main"/>
                      </a:ext>
                    </a:extLst>
                  </a:blip>
                  <a:stretch>
                    <a:fillRect/>
                  </a:stretch>
                </p:blipFill>
                <p:spPr>
                  <a:xfrm>
                    <a:off x="1594906" y="3804142"/>
                    <a:ext cx="960120" cy="1325880"/>
                  </a:xfrm>
                  <a:prstGeom prst="rect">
                    <a:avLst/>
                  </a:prstGeom>
                </p:spPr>
              </p:pic>
            </p:grpSp>
            <p:grpSp>
              <p:nvGrpSpPr>
                <p:cNvPr id="117" name="Group 116">
                  <a:extLst>
                    <a:ext uri="{FF2B5EF4-FFF2-40B4-BE49-F238E27FC236}">
                      <a16:creationId xmlns:a16="http://schemas.microsoft.com/office/drawing/2014/main" id="{DB4A2C76-B750-4E2F-848A-29A3968F4B6F}"/>
                    </a:ext>
                  </a:extLst>
                </p:cNvPr>
                <p:cNvGrpSpPr/>
                <p:nvPr/>
              </p:nvGrpSpPr>
              <p:grpSpPr>
                <a:xfrm>
                  <a:off x="2600164" y="3800457"/>
                  <a:ext cx="960120" cy="1605836"/>
                  <a:chOff x="2600164" y="3800457"/>
                  <a:chExt cx="960120" cy="1605836"/>
                </a:xfrm>
              </p:grpSpPr>
              <p:sp>
                <p:nvSpPr>
                  <p:cNvPr id="139" name="TextBox 138">
                    <a:extLst>
                      <a:ext uri="{FF2B5EF4-FFF2-40B4-BE49-F238E27FC236}">
                        <a16:creationId xmlns:a16="http://schemas.microsoft.com/office/drawing/2014/main" id="{720230AA-44FE-4A6C-817C-682D5881203D}"/>
                      </a:ext>
                    </a:extLst>
                  </p:cNvPr>
                  <p:cNvSpPr txBox="1"/>
                  <p:nvPr/>
                </p:nvSpPr>
                <p:spPr>
                  <a:xfrm>
                    <a:off x="2623024" y="5131973"/>
                    <a:ext cx="914400" cy="274320"/>
                  </a:xfrm>
                  <a:prstGeom prst="rect">
                    <a:avLst/>
                  </a:prstGeom>
                  <a:noFill/>
                </p:spPr>
                <p:txBody>
                  <a:bodyPr wrap="square" lIns="0" rIns="0" rtlCol="0">
                    <a:normAutofit/>
                  </a:bodyPr>
                  <a:lstStyle/>
                  <a:p>
                    <a:pPr algn="ctr"/>
                    <a:r>
                      <a:rPr lang="en-US" sz="900" b="1">
                        <a:ea typeface="Helvetica Neue" panose="02000503000000020004" pitchFamily="2" charset="0"/>
                        <a:cs typeface="Helvetica Neue" panose="02000503000000020004" pitchFamily="2" charset="0"/>
                      </a:rPr>
                      <a:t>Khari Harrison</a:t>
                    </a:r>
                    <a:endParaRPr lang="en-US" sz="700" b="1" i="1">
                      <a:ea typeface="Helvetica Neue" panose="02000503000000020004" pitchFamily="2" charset="0"/>
                      <a:cs typeface="Helvetica Neue" panose="02000503000000020004" pitchFamily="2" charset="0"/>
                    </a:endParaRPr>
                  </a:p>
                </p:txBody>
              </p:sp>
              <p:pic>
                <p:nvPicPr>
                  <p:cNvPr id="140" name="Picture 139">
                    <a:extLst>
                      <a:ext uri="{FF2B5EF4-FFF2-40B4-BE49-F238E27FC236}">
                        <a16:creationId xmlns:a16="http://schemas.microsoft.com/office/drawing/2014/main" id="{AD46E32F-64ED-4EFE-B58E-13FA9941C8A5}"/>
                      </a:ext>
                    </a:extLst>
                  </p:cNvPr>
                  <p:cNvPicPr>
                    <a:picLocks/>
                  </p:cNvPicPr>
                  <p:nvPr/>
                </p:nvPicPr>
                <p:blipFill>
                  <a:blip r:embed="rId19" cstate="email">
                    <a:extLst>
                      <a:ext uri="{28A0092B-C50C-407E-A947-70E740481C1C}">
                        <a14:useLocalDpi xmlns:a14="http://schemas.microsoft.com/office/drawing/2010/main"/>
                      </a:ext>
                    </a:extLst>
                  </a:blip>
                  <a:stretch>
                    <a:fillRect/>
                  </a:stretch>
                </p:blipFill>
                <p:spPr>
                  <a:xfrm>
                    <a:off x="2600164" y="3800457"/>
                    <a:ext cx="960120" cy="1325880"/>
                  </a:xfrm>
                  <a:prstGeom prst="rect">
                    <a:avLst/>
                  </a:prstGeom>
                </p:spPr>
              </p:pic>
            </p:grpSp>
            <p:grpSp>
              <p:nvGrpSpPr>
                <p:cNvPr id="118" name="Group 117">
                  <a:extLst>
                    <a:ext uri="{FF2B5EF4-FFF2-40B4-BE49-F238E27FC236}">
                      <a16:creationId xmlns:a16="http://schemas.microsoft.com/office/drawing/2014/main" id="{ECDE57EE-EC25-4F53-9BB4-BAC8C4E5DF94}"/>
                    </a:ext>
                  </a:extLst>
                </p:cNvPr>
                <p:cNvGrpSpPr/>
                <p:nvPr/>
              </p:nvGrpSpPr>
              <p:grpSpPr>
                <a:xfrm>
                  <a:off x="9647708" y="3804369"/>
                  <a:ext cx="960120" cy="1603761"/>
                  <a:chOff x="9646834" y="3804369"/>
                  <a:chExt cx="960120" cy="1603761"/>
                </a:xfrm>
              </p:grpSpPr>
              <p:sp>
                <p:nvSpPr>
                  <p:cNvPr id="137" name="TextBox 136">
                    <a:extLst>
                      <a:ext uri="{FF2B5EF4-FFF2-40B4-BE49-F238E27FC236}">
                        <a16:creationId xmlns:a16="http://schemas.microsoft.com/office/drawing/2014/main" id="{7597F2A5-104B-453D-AD99-C049FF069EDB}"/>
                      </a:ext>
                    </a:extLst>
                  </p:cNvPr>
                  <p:cNvSpPr txBox="1"/>
                  <p:nvPr/>
                </p:nvSpPr>
                <p:spPr>
                  <a:xfrm>
                    <a:off x="9669694" y="5133810"/>
                    <a:ext cx="914400" cy="274320"/>
                  </a:xfrm>
                  <a:prstGeom prst="rect">
                    <a:avLst/>
                  </a:prstGeom>
                  <a:noFill/>
                </p:spPr>
                <p:txBody>
                  <a:bodyPr wrap="square" lIns="0" rIns="0" rtlCol="0" anchor="t">
                    <a:normAutofit fontScale="92500"/>
                  </a:bodyPr>
                  <a:lstStyle/>
                  <a:p>
                    <a:pPr algn="ctr"/>
                    <a:r>
                      <a:rPr lang="en-US" sz="900" b="1">
                        <a:ea typeface="Helvetica Neue" panose="02000503000000020004" pitchFamily="2" charset="0"/>
                        <a:cs typeface="Helvetica Neue" panose="02000503000000020004" pitchFamily="2" charset="0"/>
                      </a:rPr>
                      <a:t>James </a:t>
                    </a:r>
                    <a:r>
                      <a:rPr lang="en-US" sz="900" b="1" err="1">
                        <a:ea typeface="Helvetica Neue" panose="02000503000000020004" pitchFamily="2" charset="0"/>
                        <a:cs typeface="Helvetica Neue" panose="02000503000000020004" pitchFamily="2" charset="0"/>
                      </a:rPr>
                      <a:t>Leaverton</a:t>
                    </a:r>
                    <a:endParaRPr lang="en-US" sz="700" b="1" i="1">
                      <a:ea typeface="Helvetica Neue" panose="02000503000000020004" pitchFamily="2" charset="0"/>
                      <a:cs typeface="Helvetica Neue" panose="02000503000000020004" pitchFamily="2" charset="0"/>
                    </a:endParaRPr>
                  </a:p>
                </p:txBody>
              </p:sp>
              <p:pic>
                <p:nvPicPr>
                  <p:cNvPr id="138" name="Picture 137">
                    <a:extLst>
                      <a:ext uri="{FF2B5EF4-FFF2-40B4-BE49-F238E27FC236}">
                        <a16:creationId xmlns:a16="http://schemas.microsoft.com/office/drawing/2014/main" id="{3732D5CC-F907-4EE9-9356-287C0CC4C4D9}"/>
                      </a:ext>
                    </a:extLst>
                  </p:cNvPr>
                  <p:cNvPicPr>
                    <a:picLocks/>
                  </p:cNvPicPr>
                  <p:nvPr/>
                </p:nvPicPr>
                <p:blipFill rotWithShape="1">
                  <a:blip r:embed="rId20" cstate="email">
                    <a:extLst>
                      <a:ext uri="{28A0092B-C50C-407E-A947-70E740481C1C}">
                        <a14:useLocalDpi xmlns:a14="http://schemas.microsoft.com/office/drawing/2010/main"/>
                      </a:ext>
                    </a:extLst>
                  </a:blip>
                  <a:srcRect/>
                  <a:stretch/>
                </p:blipFill>
                <p:spPr>
                  <a:xfrm>
                    <a:off x="9646834" y="3804369"/>
                    <a:ext cx="960120" cy="1325880"/>
                  </a:xfrm>
                  <a:prstGeom prst="rect">
                    <a:avLst/>
                  </a:prstGeom>
                </p:spPr>
              </p:pic>
            </p:grpSp>
            <p:grpSp>
              <p:nvGrpSpPr>
                <p:cNvPr id="119" name="Group 118">
                  <a:extLst>
                    <a:ext uri="{FF2B5EF4-FFF2-40B4-BE49-F238E27FC236}">
                      <a16:creationId xmlns:a16="http://schemas.microsoft.com/office/drawing/2014/main" id="{DE6E46DB-0259-4F58-A335-42152EC39D29}"/>
                    </a:ext>
                  </a:extLst>
                </p:cNvPr>
                <p:cNvGrpSpPr/>
                <p:nvPr/>
              </p:nvGrpSpPr>
              <p:grpSpPr>
                <a:xfrm>
                  <a:off x="3605422" y="3811862"/>
                  <a:ext cx="960120" cy="1594431"/>
                  <a:chOff x="3605422" y="3811862"/>
                  <a:chExt cx="960120" cy="1594431"/>
                </a:xfrm>
              </p:grpSpPr>
              <p:sp>
                <p:nvSpPr>
                  <p:cNvPr id="135" name="TextBox 134">
                    <a:extLst>
                      <a:ext uri="{FF2B5EF4-FFF2-40B4-BE49-F238E27FC236}">
                        <a16:creationId xmlns:a16="http://schemas.microsoft.com/office/drawing/2014/main" id="{17090E93-DDD8-4F7B-90C5-FE27B607D53C}"/>
                      </a:ext>
                    </a:extLst>
                  </p:cNvPr>
                  <p:cNvSpPr txBox="1"/>
                  <p:nvPr/>
                </p:nvSpPr>
                <p:spPr>
                  <a:xfrm>
                    <a:off x="3628282" y="5131973"/>
                    <a:ext cx="914400" cy="274320"/>
                  </a:xfrm>
                  <a:prstGeom prst="rect">
                    <a:avLst/>
                  </a:prstGeom>
                  <a:noFill/>
                </p:spPr>
                <p:txBody>
                  <a:bodyPr wrap="square" lIns="0" rIns="0" rtlCol="0">
                    <a:normAutofit/>
                  </a:bodyPr>
                  <a:lstStyle/>
                  <a:p>
                    <a:pPr algn="ctr"/>
                    <a:r>
                      <a:rPr lang="en-US" sz="900" b="1">
                        <a:ea typeface="Helvetica Neue" panose="02000503000000020004" pitchFamily="2" charset="0"/>
                        <a:cs typeface="Helvetica Neue" panose="02000503000000020004" pitchFamily="2" charset="0"/>
                      </a:rPr>
                      <a:t>Gavin Lukasik</a:t>
                    </a:r>
                    <a:endParaRPr lang="en-US" sz="700" b="1" i="1">
                      <a:ea typeface="Helvetica Neue" panose="02000503000000020004" pitchFamily="2" charset="0"/>
                      <a:cs typeface="Helvetica Neue" panose="02000503000000020004" pitchFamily="2" charset="0"/>
                    </a:endParaRPr>
                  </a:p>
                </p:txBody>
              </p:sp>
              <p:pic>
                <p:nvPicPr>
                  <p:cNvPr id="136" name="Picture 135">
                    <a:extLst>
                      <a:ext uri="{FF2B5EF4-FFF2-40B4-BE49-F238E27FC236}">
                        <a16:creationId xmlns:a16="http://schemas.microsoft.com/office/drawing/2014/main" id="{9F499558-2197-4EF3-8B67-654644A56942}"/>
                      </a:ext>
                    </a:extLst>
                  </p:cNvPr>
                  <p:cNvPicPr>
                    <a:picLocks/>
                  </p:cNvPicPr>
                  <p:nvPr/>
                </p:nvPicPr>
                <p:blipFill rotWithShape="1">
                  <a:blip r:embed="rId21" cstate="email">
                    <a:extLst>
                      <a:ext uri="{28A0092B-C50C-407E-A947-70E740481C1C}">
                        <a14:useLocalDpi xmlns:a14="http://schemas.microsoft.com/office/drawing/2010/main"/>
                      </a:ext>
                    </a:extLst>
                  </a:blip>
                  <a:srcRect/>
                  <a:stretch/>
                </p:blipFill>
                <p:spPr>
                  <a:xfrm>
                    <a:off x="3605422" y="3811862"/>
                    <a:ext cx="960120" cy="1325880"/>
                  </a:xfrm>
                  <a:prstGeom prst="rect">
                    <a:avLst/>
                  </a:prstGeom>
                </p:spPr>
              </p:pic>
            </p:grpSp>
            <p:grpSp>
              <p:nvGrpSpPr>
                <p:cNvPr id="120" name="Group 119">
                  <a:extLst>
                    <a:ext uri="{FF2B5EF4-FFF2-40B4-BE49-F238E27FC236}">
                      <a16:creationId xmlns:a16="http://schemas.microsoft.com/office/drawing/2014/main" id="{F79D4CDE-4CA6-4361-9A23-D24D518448EE}"/>
                    </a:ext>
                  </a:extLst>
                </p:cNvPr>
                <p:cNvGrpSpPr/>
                <p:nvPr/>
              </p:nvGrpSpPr>
              <p:grpSpPr>
                <a:xfrm>
                  <a:off x="4610680" y="3806887"/>
                  <a:ext cx="960120" cy="1599406"/>
                  <a:chOff x="4610680" y="3806887"/>
                  <a:chExt cx="960120" cy="1599406"/>
                </a:xfrm>
              </p:grpSpPr>
              <p:sp>
                <p:nvSpPr>
                  <p:cNvPr id="133" name="TextBox 132">
                    <a:extLst>
                      <a:ext uri="{FF2B5EF4-FFF2-40B4-BE49-F238E27FC236}">
                        <a16:creationId xmlns:a16="http://schemas.microsoft.com/office/drawing/2014/main" id="{125DD0F3-7CB5-4491-A9C4-A747392FF55A}"/>
                      </a:ext>
                    </a:extLst>
                  </p:cNvPr>
                  <p:cNvSpPr txBox="1"/>
                  <p:nvPr/>
                </p:nvSpPr>
                <p:spPr>
                  <a:xfrm>
                    <a:off x="4633540" y="5131973"/>
                    <a:ext cx="914400" cy="274320"/>
                  </a:xfrm>
                  <a:prstGeom prst="rect">
                    <a:avLst/>
                  </a:prstGeom>
                  <a:noFill/>
                </p:spPr>
                <p:txBody>
                  <a:bodyPr wrap="square" lIns="0" rIns="0" rtlCol="0" anchor="t">
                    <a:normAutofit/>
                  </a:bodyPr>
                  <a:lstStyle/>
                  <a:p>
                    <a:pPr algn="ctr"/>
                    <a:r>
                      <a:rPr lang="en-US" sz="900" b="1">
                        <a:ea typeface="Helvetica Neue" panose="02000503000000020004" pitchFamily="2" charset="0"/>
                        <a:cs typeface="Helvetica Neue" panose="02000503000000020004" pitchFamily="2" charset="0"/>
                      </a:rPr>
                      <a:t>Aniket Mote</a:t>
                    </a:r>
                    <a:endParaRPr lang="en-US" sz="700" b="1" i="1"/>
                  </a:p>
                </p:txBody>
              </p:sp>
              <p:pic>
                <p:nvPicPr>
                  <p:cNvPr id="134" name="Picture 133">
                    <a:extLst>
                      <a:ext uri="{FF2B5EF4-FFF2-40B4-BE49-F238E27FC236}">
                        <a16:creationId xmlns:a16="http://schemas.microsoft.com/office/drawing/2014/main" id="{CBC17E69-0C05-41FA-9D6C-C7D331F5C112}"/>
                      </a:ext>
                    </a:extLst>
                  </p:cNvPr>
                  <p:cNvPicPr>
                    <a:picLocks/>
                  </p:cNvPicPr>
                  <p:nvPr/>
                </p:nvPicPr>
                <p:blipFill rotWithShape="1">
                  <a:blip r:embed="rId22" cstate="email">
                    <a:extLst>
                      <a:ext uri="{28A0092B-C50C-407E-A947-70E740481C1C}">
                        <a14:useLocalDpi xmlns:a14="http://schemas.microsoft.com/office/drawing/2010/main"/>
                      </a:ext>
                    </a:extLst>
                  </a:blip>
                  <a:srcRect/>
                  <a:stretch/>
                </p:blipFill>
                <p:spPr>
                  <a:xfrm>
                    <a:off x="4610680" y="3806887"/>
                    <a:ext cx="960120" cy="1325880"/>
                  </a:xfrm>
                  <a:prstGeom prst="rect">
                    <a:avLst/>
                  </a:prstGeom>
                </p:spPr>
              </p:pic>
            </p:grpSp>
            <p:grpSp>
              <p:nvGrpSpPr>
                <p:cNvPr id="121" name="Group 120">
                  <a:extLst>
                    <a:ext uri="{FF2B5EF4-FFF2-40B4-BE49-F238E27FC236}">
                      <a16:creationId xmlns:a16="http://schemas.microsoft.com/office/drawing/2014/main" id="{584CBBAD-AF7C-4046-B654-26EA0F6C681B}"/>
                    </a:ext>
                  </a:extLst>
                </p:cNvPr>
                <p:cNvGrpSpPr/>
                <p:nvPr/>
              </p:nvGrpSpPr>
              <p:grpSpPr>
                <a:xfrm>
                  <a:off x="5615938" y="3808471"/>
                  <a:ext cx="960120" cy="1593815"/>
                  <a:chOff x="5614911" y="3808471"/>
                  <a:chExt cx="960120" cy="1593815"/>
                </a:xfrm>
              </p:grpSpPr>
              <p:sp>
                <p:nvSpPr>
                  <p:cNvPr id="131" name="TextBox 130">
                    <a:extLst>
                      <a:ext uri="{FF2B5EF4-FFF2-40B4-BE49-F238E27FC236}">
                        <a16:creationId xmlns:a16="http://schemas.microsoft.com/office/drawing/2014/main" id="{0B364536-A7A0-4916-B747-17A42C042543}"/>
                      </a:ext>
                    </a:extLst>
                  </p:cNvPr>
                  <p:cNvSpPr txBox="1"/>
                  <p:nvPr/>
                </p:nvSpPr>
                <p:spPr>
                  <a:xfrm>
                    <a:off x="5637771" y="5127966"/>
                    <a:ext cx="914400" cy="274320"/>
                  </a:xfrm>
                  <a:prstGeom prst="rect">
                    <a:avLst/>
                  </a:prstGeom>
                  <a:noFill/>
                </p:spPr>
                <p:txBody>
                  <a:bodyPr wrap="square" lIns="0" rIns="0" rtlCol="0" anchor="t">
                    <a:normAutofit fontScale="92500"/>
                  </a:bodyPr>
                  <a:lstStyle/>
                  <a:p>
                    <a:pPr algn="ctr"/>
                    <a:r>
                      <a:rPr lang="en-US" sz="900" b="1">
                        <a:ea typeface="Helvetica Neue" panose="02000503000000020004" pitchFamily="2" charset="0"/>
                        <a:cs typeface="Helvetica Neue" panose="02000503000000020004" pitchFamily="2" charset="0"/>
                      </a:rPr>
                      <a:t>Carson Lawrence</a:t>
                    </a:r>
                    <a:endParaRPr lang="en-US" sz="700" b="1" i="1"/>
                  </a:p>
                </p:txBody>
              </p:sp>
              <p:pic>
                <p:nvPicPr>
                  <p:cNvPr id="132" name="Picture 131">
                    <a:extLst>
                      <a:ext uri="{FF2B5EF4-FFF2-40B4-BE49-F238E27FC236}">
                        <a16:creationId xmlns:a16="http://schemas.microsoft.com/office/drawing/2014/main" id="{075906D6-BDBE-4C9B-9851-53A7E8BD117C}"/>
                      </a:ext>
                    </a:extLst>
                  </p:cNvPr>
                  <p:cNvPicPr>
                    <a:picLocks/>
                  </p:cNvPicPr>
                  <p:nvPr/>
                </p:nvPicPr>
                <p:blipFill rotWithShape="1">
                  <a:blip r:embed="rId23" cstate="email">
                    <a:extLst>
                      <a:ext uri="{28A0092B-C50C-407E-A947-70E740481C1C}">
                        <a14:useLocalDpi xmlns:a14="http://schemas.microsoft.com/office/drawing/2010/main"/>
                      </a:ext>
                    </a:extLst>
                  </a:blip>
                  <a:srcRect/>
                  <a:stretch/>
                </p:blipFill>
                <p:spPr>
                  <a:xfrm>
                    <a:off x="5614911" y="3808471"/>
                    <a:ext cx="960120" cy="1325880"/>
                  </a:xfrm>
                  <a:prstGeom prst="rect">
                    <a:avLst/>
                  </a:prstGeom>
                </p:spPr>
              </p:pic>
            </p:grpSp>
            <p:grpSp>
              <p:nvGrpSpPr>
                <p:cNvPr id="122" name="Group 121">
                  <a:extLst>
                    <a:ext uri="{FF2B5EF4-FFF2-40B4-BE49-F238E27FC236}">
                      <a16:creationId xmlns:a16="http://schemas.microsoft.com/office/drawing/2014/main" id="{4F870BE7-1C02-4DE5-B2EF-6F018FB279F1}"/>
                    </a:ext>
                  </a:extLst>
                </p:cNvPr>
                <p:cNvGrpSpPr/>
                <p:nvPr/>
              </p:nvGrpSpPr>
              <p:grpSpPr>
                <a:xfrm>
                  <a:off x="6621196" y="3805396"/>
                  <a:ext cx="960120" cy="1600897"/>
                  <a:chOff x="6621196" y="3805396"/>
                  <a:chExt cx="960120" cy="1600897"/>
                </a:xfrm>
              </p:grpSpPr>
              <p:sp>
                <p:nvSpPr>
                  <p:cNvPr id="129" name="TextBox 128">
                    <a:extLst>
                      <a:ext uri="{FF2B5EF4-FFF2-40B4-BE49-F238E27FC236}">
                        <a16:creationId xmlns:a16="http://schemas.microsoft.com/office/drawing/2014/main" id="{90BF68E3-936B-4A00-B9BF-1705E5AF4F9B}"/>
                      </a:ext>
                    </a:extLst>
                  </p:cNvPr>
                  <p:cNvSpPr txBox="1"/>
                  <p:nvPr/>
                </p:nvSpPr>
                <p:spPr>
                  <a:xfrm>
                    <a:off x="6644056" y="5131973"/>
                    <a:ext cx="914400" cy="274320"/>
                  </a:xfrm>
                  <a:prstGeom prst="rect">
                    <a:avLst/>
                  </a:prstGeom>
                  <a:noFill/>
                </p:spPr>
                <p:txBody>
                  <a:bodyPr wrap="square" lIns="0" rIns="0" rtlCol="0" anchor="t">
                    <a:normAutofit/>
                  </a:bodyPr>
                  <a:lstStyle/>
                  <a:p>
                    <a:pPr algn="ctr"/>
                    <a:r>
                      <a:rPr lang="en-US" sz="900" b="1">
                        <a:ea typeface="Helvetica Neue" panose="02000503000000020004" pitchFamily="2" charset="0"/>
                        <a:cs typeface="Helvetica Neue" panose="02000503000000020004" pitchFamily="2" charset="0"/>
                      </a:rPr>
                      <a:t>Ho Yong Shin</a:t>
                    </a:r>
                    <a:endParaRPr lang="en-US" sz="700" b="1" i="1"/>
                  </a:p>
                </p:txBody>
              </p:sp>
              <p:pic>
                <p:nvPicPr>
                  <p:cNvPr id="130" name="Picture 129">
                    <a:extLst>
                      <a:ext uri="{FF2B5EF4-FFF2-40B4-BE49-F238E27FC236}">
                        <a16:creationId xmlns:a16="http://schemas.microsoft.com/office/drawing/2014/main" id="{85C64F25-35A8-4BC2-94EF-F2C93C660243}"/>
                      </a:ext>
                    </a:extLst>
                  </p:cNvPr>
                  <p:cNvPicPr>
                    <a:picLocks/>
                  </p:cNvPicPr>
                  <p:nvPr/>
                </p:nvPicPr>
                <p:blipFill rotWithShape="1">
                  <a:blip r:embed="rId24" cstate="print">
                    <a:extLst>
                      <a:ext uri="{28A0092B-C50C-407E-A947-70E740481C1C}">
                        <a14:useLocalDpi xmlns:a14="http://schemas.microsoft.com/office/drawing/2010/main"/>
                      </a:ext>
                    </a:extLst>
                  </a:blip>
                  <a:srcRect b="-1"/>
                  <a:stretch/>
                </p:blipFill>
                <p:spPr>
                  <a:xfrm>
                    <a:off x="6621196" y="3805396"/>
                    <a:ext cx="960120" cy="1325880"/>
                  </a:xfrm>
                  <a:prstGeom prst="rect">
                    <a:avLst/>
                  </a:prstGeom>
                </p:spPr>
              </p:pic>
            </p:grpSp>
            <p:grpSp>
              <p:nvGrpSpPr>
                <p:cNvPr id="123" name="Group 122">
                  <a:extLst>
                    <a:ext uri="{FF2B5EF4-FFF2-40B4-BE49-F238E27FC236}">
                      <a16:creationId xmlns:a16="http://schemas.microsoft.com/office/drawing/2014/main" id="{E4F22A7A-9A05-446B-9E75-D21A7FA0CA1B}"/>
                    </a:ext>
                  </a:extLst>
                </p:cNvPr>
                <p:cNvGrpSpPr/>
                <p:nvPr/>
              </p:nvGrpSpPr>
              <p:grpSpPr>
                <a:xfrm>
                  <a:off x="10652966" y="3804141"/>
                  <a:ext cx="960120" cy="1603989"/>
                  <a:chOff x="10650730" y="3804141"/>
                  <a:chExt cx="960120" cy="1603989"/>
                </a:xfrm>
              </p:grpSpPr>
              <p:sp>
                <p:nvSpPr>
                  <p:cNvPr id="127" name="TextBox 126">
                    <a:extLst>
                      <a:ext uri="{FF2B5EF4-FFF2-40B4-BE49-F238E27FC236}">
                        <a16:creationId xmlns:a16="http://schemas.microsoft.com/office/drawing/2014/main" id="{BC1A7696-5B30-40F9-B328-882C5F47155E}"/>
                      </a:ext>
                    </a:extLst>
                  </p:cNvPr>
                  <p:cNvSpPr txBox="1"/>
                  <p:nvPr/>
                </p:nvSpPr>
                <p:spPr>
                  <a:xfrm>
                    <a:off x="10673590" y="5133810"/>
                    <a:ext cx="914400" cy="274320"/>
                  </a:xfrm>
                  <a:prstGeom prst="rect">
                    <a:avLst/>
                  </a:prstGeom>
                  <a:noFill/>
                </p:spPr>
                <p:txBody>
                  <a:bodyPr wrap="square" lIns="0" rIns="0" rtlCol="0" anchor="t">
                    <a:normAutofit/>
                  </a:bodyPr>
                  <a:lstStyle/>
                  <a:p>
                    <a:pPr algn="ctr"/>
                    <a:r>
                      <a:rPr lang="en-US" sz="900" b="1">
                        <a:ea typeface="Helvetica Neue" panose="02000503000000020004" pitchFamily="2" charset="0"/>
                        <a:cs typeface="Helvetica Neue" panose="02000503000000020004" pitchFamily="2" charset="0"/>
                      </a:rPr>
                      <a:t>Nathaniel Bass</a:t>
                    </a:r>
                  </a:p>
                </p:txBody>
              </p:sp>
              <p:pic>
                <p:nvPicPr>
                  <p:cNvPr id="128" name="Picture 127" descr="A person wearing a suit and tie smiling at the camera&#10;&#10;Description automatically generated">
                    <a:extLst>
                      <a:ext uri="{FF2B5EF4-FFF2-40B4-BE49-F238E27FC236}">
                        <a16:creationId xmlns:a16="http://schemas.microsoft.com/office/drawing/2014/main" id="{7A47977A-B3D0-4925-BA97-AB904750ADB1}"/>
                      </a:ext>
                    </a:extLst>
                  </p:cNvPr>
                  <p:cNvPicPr>
                    <a:picLocks/>
                  </p:cNvPicPr>
                  <p:nvPr/>
                </p:nvPicPr>
                <p:blipFill rotWithShape="1">
                  <a:blip r:embed="rId25" cstate="screen">
                    <a:extLst>
                      <a:ext uri="{28A0092B-C50C-407E-A947-70E740481C1C}">
                        <a14:useLocalDpi xmlns:a14="http://schemas.microsoft.com/office/drawing/2010/main"/>
                      </a:ext>
                    </a:extLst>
                  </a:blip>
                  <a:srcRect/>
                  <a:stretch/>
                </p:blipFill>
                <p:spPr>
                  <a:xfrm>
                    <a:off x="10650730" y="3804141"/>
                    <a:ext cx="960120" cy="1325880"/>
                  </a:xfrm>
                  <a:prstGeom prst="rect">
                    <a:avLst/>
                  </a:prstGeom>
                </p:spPr>
              </p:pic>
            </p:grpSp>
            <p:grpSp>
              <p:nvGrpSpPr>
                <p:cNvPr id="124" name="Group 123">
                  <a:extLst>
                    <a:ext uri="{FF2B5EF4-FFF2-40B4-BE49-F238E27FC236}">
                      <a16:creationId xmlns:a16="http://schemas.microsoft.com/office/drawing/2014/main" id="{55E800C1-3DEB-4ACB-9B4D-9D73B25A316E}"/>
                    </a:ext>
                  </a:extLst>
                </p:cNvPr>
                <p:cNvGrpSpPr/>
                <p:nvPr/>
              </p:nvGrpSpPr>
              <p:grpSpPr>
                <a:xfrm>
                  <a:off x="8622588" y="3796062"/>
                  <a:ext cx="960120" cy="1610574"/>
                  <a:chOff x="8622588" y="3796062"/>
                  <a:chExt cx="960120" cy="1610574"/>
                </a:xfrm>
              </p:grpSpPr>
              <p:pic>
                <p:nvPicPr>
                  <p:cNvPr id="125" name="Picture 124" descr="A smiling person wearing a uniform&#10;&#10;Description automatically generated">
                    <a:extLst>
                      <a:ext uri="{FF2B5EF4-FFF2-40B4-BE49-F238E27FC236}">
                        <a16:creationId xmlns:a16="http://schemas.microsoft.com/office/drawing/2014/main" id="{EAA5B605-5633-4B41-A6C6-E64DFC26E101}"/>
                      </a:ext>
                    </a:extLst>
                  </p:cNvPr>
                  <p:cNvPicPr>
                    <a:picLocks/>
                  </p:cNvPicPr>
                  <p:nvPr/>
                </p:nvPicPr>
                <p:blipFill rotWithShape="1">
                  <a:blip r:embed="rId26" cstate="screen">
                    <a:extLst>
                      <a:ext uri="{28A0092B-C50C-407E-A947-70E740481C1C}">
                        <a14:useLocalDpi xmlns:a14="http://schemas.microsoft.com/office/drawing/2010/main"/>
                      </a:ext>
                    </a:extLst>
                  </a:blip>
                  <a:srcRect/>
                  <a:stretch/>
                </p:blipFill>
                <p:spPr>
                  <a:xfrm>
                    <a:off x="8622588" y="3796062"/>
                    <a:ext cx="960120" cy="1325880"/>
                  </a:xfrm>
                  <a:prstGeom prst="rect">
                    <a:avLst/>
                  </a:prstGeom>
                </p:spPr>
              </p:pic>
              <p:sp>
                <p:nvSpPr>
                  <p:cNvPr id="126" name="TextBox 125">
                    <a:extLst>
                      <a:ext uri="{FF2B5EF4-FFF2-40B4-BE49-F238E27FC236}">
                        <a16:creationId xmlns:a16="http://schemas.microsoft.com/office/drawing/2014/main" id="{8F15A330-8EDB-4C61-84F2-7808D9E31ED1}"/>
                      </a:ext>
                    </a:extLst>
                  </p:cNvPr>
                  <p:cNvSpPr txBox="1"/>
                  <p:nvPr/>
                </p:nvSpPr>
                <p:spPr>
                  <a:xfrm>
                    <a:off x="8645448" y="5132316"/>
                    <a:ext cx="914400" cy="274320"/>
                  </a:xfrm>
                  <a:prstGeom prst="rect">
                    <a:avLst/>
                  </a:prstGeom>
                  <a:noFill/>
                </p:spPr>
                <p:txBody>
                  <a:bodyPr wrap="square" lIns="0" rIns="0" rtlCol="0" anchor="t">
                    <a:normAutofit/>
                  </a:bodyPr>
                  <a:lstStyle/>
                  <a:p>
                    <a:pPr algn="ctr"/>
                    <a:r>
                      <a:rPr lang="en-US" sz="900" b="1">
                        <a:ea typeface="Helvetica Neue" panose="02000503000000020004" pitchFamily="2" charset="0"/>
                        <a:cs typeface="Helvetica Neue" panose="02000503000000020004" pitchFamily="2" charset="0"/>
                      </a:rPr>
                      <a:t>Joey Stricklin</a:t>
                    </a:r>
                  </a:p>
                </p:txBody>
              </p:sp>
            </p:grpSp>
          </p:grpSp>
          <p:grpSp>
            <p:nvGrpSpPr>
              <p:cNvPr id="112" name="Group 111">
                <a:extLst>
                  <a:ext uri="{FF2B5EF4-FFF2-40B4-BE49-F238E27FC236}">
                    <a16:creationId xmlns:a16="http://schemas.microsoft.com/office/drawing/2014/main" id="{5EF4DF28-5120-403A-B825-A8A4DBD9DAE0}"/>
                  </a:ext>
                </a:extLst>
              </p:cNvPr>
              <p:cNvGrpSpPr/>
              <p:nvPr/>
            </p:nvGrpSpPr>
            <p:grpSpPr>
              <a:xfrm>
                <a:off x="11122288" y="3724759"/>
                <a:ext cx="960116" cy="1614506"/>
                <a:chOff x="11122288" y="3724759"/>
                <a:chExt cx="960116" cy="1614506"/>
              </a:xfrm>
            </p:grpSpPr>
            <p:sp>
              <p:nvSpPr>
                <p:cNvPr id="113" name="TextBox 112">
                  <a:extLst>
                    <a:ext uri="{FF2B5EF4-FFF2-40B4-BE49-F238E27FC236}">
                      <a16:creationId xmlns:a16="http://schemas.microsoft.com/office/drawing/2014/main" id="{07E3D16F-F6B4-4199-849E-FD175D2D8F2C}"/>
                    </a:ext>
                  </a:extLst>
                </p:cNvPr>
                <p:cNvSpPr txBox="1"/>
                <p:nvPr/>
              </p:nvSpPr>
              <p:spPr>
                <a:xfrm>
                  <a:off x="11145146" y="5064945"/>
                  <a:ext cx="914400" cy="274320"/>
                </a:xfrm>
                <a:prstGeom prst="rect">
                  <a:avLst/>
                </a:prstGeom>
                <a:noFill/>
              </p:spPr>
              <p:txBody>
                <a:bodyPr wrap="square" lIns="0" rIns="0" rtlCol="0" anchor="t">
                  <a:normAutofit/>
                </a:bodyPr>
                <a:lstStyle/>
                <a:p>
                  <a:pPr algn="ctr"/>
                  <a:r>
                    <a:rPr lang="en-US" sz="900" b="1">
                      <a:ea typeface="Helvetica Neue" panose="02000503000000020004" pitchFamily="2" charset="0"/>
                      <a:cs typeface="Helvetica Neue" panose="02000503000000020004" pitchFamily="2" charset="0"/>
                    </a:rPr>
                    <a:t>Cullen Miller</a:t>
                  </a:r>
                </a:p>
              </p:txBody>
            </p:sp>
            <p:pic>
              <p:nvPicPr>
                <p:cNvPr id="114" name="Picture 113">
                  <a:extLst>
                    <a:ext uri="{FF2B5EF4-FFF2-40B4-BE49-F238E27FC236}">
                      <a16:creationId xmlns:a16="http://schemas.microsoft.com/office/drawing/2014/main" id="{C4C1D12E-D5EB-45A9-ABEC-B8352DF0E850}"/>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11122288" y="3724759"/>
                  <a:ext cx="960116" cy="1325880"/>
                </a:xfrm>
                <a:prstGeom prst="rect">
                  <a:avLst/>
                </a:prstGeom>
              </p:spPr>
            </p:pic>
          </p:grpSp>
        </p:grpSp>
      </p:grpSp>
    </p:spTree>
    <p:extLst>
      <p:ext uri="{BB962C8B-B14F-4D97-AF65-F5344CB8AC3E}">
        <p14:creationId xmlns:p14="http://schemas.microsoft.com/office/powerpoint/2010/main" val="823728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29B566-DFEE-4A7B-B93C-EF525FAED701}"/>
              </a:ext>
            </a:extLst>
          </p:cNvPr>
          <p:cNvSpPr>
            <a:spLocks noGrp="1"/>
          </p:cNvSpPr>
          <p:nvPr>
            <p:ph type="title"/>
          </p:nvPr>
        </p:nvSpPr>
        <p:spPr/>
        <p:txBody>
          <a:bodyPr>
            <a:noAutofit/>
          </a:bodyPr>
          <a:lstStyle/>
          <a:p>
            <a:pPr algn="l"/>
            <a:r>
              <a:rPr lang="en-US" sz="2400" b="1">
                <a:solidFill>
                  <a:schemeClr val="bg1"/>
                </a:solidFill>
                <a:latin typeface="+mn-lt"/>
                <a:cs typeface="Arial" panose="020B0604020202020204" pitchFamily="34" charset="0"/>
              </a:rPr>
              <a:t>State-of-the-Art Dynamic Materials Testing &amp; Characterization </a:t>
            </a:r>
            <a:br>
              <a:rPr lang="en-US" sz="2800" b="1">
                <a:solidFill>
                  <a:schemeClr val="bg1"/>
                </a:solidFill>
                <a:latin typeface="+mn-lt"/>
                <a:cs typeface="Arial" panose="020B0604020202020204" pitchFamily="34" charset="0"/>
              </a:rPr>
            </a:br>
            <a:r>
              <a:rPr lang="en-US" sz="1600" b="1">
                <a:solidFill>
                  <a:schemeClr val="bg1"/>
                </a:solidFill>
                <a:latin typeface="+mn-lt"/>
                <a:cs typeface="Arial" panose="020B0604020202020204" pitchFamily="34" charset="0"/>
              </a:rPr>
              <a:t>T.E. Lacy, K.R. Kota, W. Kulatilaka, J.N. Reddy, A. Srinivasa, J. Wilkerson</a:t>
            </a:r>
            <a:endParaRPr lang="en-US" sz="1400" b="1" i="1">
              <a:solidFill>
                <a:schemeClr val="bg1"/>
              </a:solidFill>
              <a:latin typeface="+mn-lt"/>
              <a:cs typeface="Arial" panose="020B0604020202020204" pitchFamily="34" charset="0"/>
            </a:endParaRPr>
          </a:p>
        </p:txBody>
      </p:sp>
      <p:sp>
        <p:nvSpPr>
          <p:cNvPr id="8" name="Rectangle 7">
            <a:extLst>
              <a:ext uri="{FF2B5EF4-FFF2-40B4-BE49-F238E27FC236}">
                <a16:creationId xmlns:a16="http://schemas.microsoft.com/office/drawing/2014/main" id="{68A792D3-182B-41D0-B0D2-330CE785C1FA}"/>
              </a:ext>
            </a:extLst>
          </p:cNvPr>
          <p:cNvSpPr/>
          <p:nvPr/>
        </p:nvSpPr>
        <p:spPr>
          <a:xfrm>
            <a:off x="388533" y="1179825"/>
            <a:ext cx="11414934" cy="8771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TAMU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Arial" panose="020B0604020202020204" pitchFamily="34" charset="0"/>
              </a:rPr>
              <a:t>HVI</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laboratory provides a test bed for development and tailoring of novel structures comprised of advanced materials, including metals, composites, polymers, ceramics, and geomaterials</a:t>
            </a:r>
          </a:p>
          <a:p>
            <a:pPr marL="557213" marR="0" lvl="1" indent="-2143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err="1">
                <a:ln>
                  <a:noFill/>
                </a:ln>
                <a:solidFill>
                  <a:srgbClr val="500000"/>
                </a:solidFill>
                <a:effectLst/>
                <a:uLnTx/>
                <a:uFillTx/>
                <a:latin typeface="Calibri" panose="020F0502020204030204"/>
                <a:ea typeface="+mn-ea"/>
                <a:cs typeface="Arial" panose="020B0604020202020204" pitchFamily="34" charset="0"/>
              </a:rPr>
              <a:t>2SLGG</a:t>
            </a:r>
            <a:r>
              <a:rPr kumimoji="0" lang="en-US" sz="1200" b="1" i="0" u="none" strike="noStrike" kern="1200" cap="none" spc="0" normalizeH="0" baseline="0" noProof="0">
                <a:ln>
                  <a:noFill/>
                </a:ln>
                <a:solidFill>
                  <a:srgbClr val="500000"/>
                </a:solidFill>
                <a:effectLst/>
                <a:uLnTx/>
                <a:uFillTx/>
                <a:latin typeface="Calibri" panose="020F0502020204030204"/>
                <a:ea typeface="+mn-ea"/>
                <a:cs typeface="Arial" panose="020B0604020202020204" pitchFamily="34" charset="0"/>
              </a:rPr>
              <a:t>*, High speed imaging (</a:t>
            </a:r>
            <a:r>
              <a:rPr kumimoji="0" lang="en-US" sz="1200" b="1" i="0" u="none" strike="noStrike" kern="1200" cap="none" spc="0" normalizeH="0" baseline="0" noProof="0" err="1">
                <a:ln>
                  <a:noFill/>
                </a:ln>
                <a:solidFill>
                  <a:srgbClr val="500000"/>
                </a:solidFill>
                <a:effectLst/>
                <a:uLnTx/>
                <a:uFillTx/>
                <a:latin typeface="Calibri" panose="020F0502020204030204"/>
                <a:ea typeface="+mn-ea"/>
                <a:cs typeface="Arial" panose="020B0604020202020204" pitchFamily="34" charset="0"/>
              </a:rPr>
              <a:t>10M</a:t>
            </a:r>
            <a:r>
              <a:rPr kumimoji="0" lang="en-US" sz="1200" b="1" i="0" u="none" strike="noStrike" kern="1200" cap="none" spc="0" normalizeH="0" baseline="0" noProof="0">
                <a:ln>
                  <a:noFill/>
                </a:ln>
                <a:solidFill>
                  <a:srgbClr val="500000"/>
                </a:solidFill>
                <a:effectLst/>
                <a:uLnTx/>
                <a:uFillTx/>
                <a:latin typeface="Calibri" panose="020F0502020204030204"/>
                <a:ea typeface="+mn-ea"/>
                <a:cs typeface="Arial" panose="020B0604020202020204" pitchFamily="34" charset="0"/>
              </a:rPr>
              <a:t> fps)*, laser based-diagnostics*, flash x-ray*</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thermal imaging, photon Doppler velocimetry, </a:t>
            </a:r>
            <a:r>
              <a:rPr kumimoji="0" lang="en-US" sz="12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etc</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a:t>
            </a:r>
          </a:p>
          <a:p>
            <a:pPr marL="557213" marR="0" lvl="1" indent="-2143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grpSp>
        <p:nvGrpSpPr>
          <p:cNvPr id="16" name="Group 15">
            <a:extLst>
              <a:ext uri="{FF2B5EF4-FFF2-40B4-BE49-F238E27FC236}">
                <a16:creationId xmlns:a16="http://schemas.microsoft.com/office/drawing/2014/main" id="{D2850C8A-4C31-4DE4-80C7-4A0B8A48C791}"/>
              </a:ext>
            </a:extLst>
          </p:cNvPr>
          <p:cNvGrpSpPr/>
          <p:nvPr/>
        </p:nvGrpSpPr>
        <p:grpSpPr>
          <a:xfrm>
            <a:off x="1990725" y="4376179"/>
            <a:ext cx="8407041" cy="954108"/>
            <a:chOff x="479798" y="4877038"/>
            <a:chExt cx="8407041" cy="954108"/>
          </a:xfrm>
        </p:grpSpPr>
        <p:pic>
          <p:nvPicPr>
            <p:cNvPr id="18" name="Graphic 6" descr="Comet">
              <a:extLst>
                <a:ext uri="{FF2B5EF4-FFF2-40B4-BE49-F238E27FC236}">
                  <a16:creationId xmlns:a16="http://schemas.microsoft.com/office/drawing/2014/main" id="{EFA85778-4235-4AD8-BAB1-439CB75169E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798" y="4877039"/>
              <a:ext cx="624197" cy="624197"/>
            </a:xfrm>
            <a:prstGeom prst="rect">
              <a:avLst/>
            </a:prstGeom>
          </p:spPr>
        </p:pic>
        <p:pic>
          <p:nvPicPr>
            <p:cNvPr id="21" name="Graphic 7" descr="Bullseye">
              <a:extLst>
                <a:ext uri="{FF2B5EF4-FFF2-40B4-BE49-F238E27FC236}">
                  <a16:creationId xmlns:a16="http://schemas.microsoft.com/office/drawing/2014/main" id="{49563EEF-BCD6-495E-A590-6ACE25FADBEA}"/>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9338" y="4910753"/>
              <a:ext cx="624198" cy="624198"/>
            </a:xfrm>
            <a:prstGeom prst="rect">
              <a:avLst/>
            </a:prstGeom>
          </p:spPr>
        </p:pic>
        <p:sp>
          <p:nvSpPr>
            <p:cNvPr id="22" name="TextBox 21">
              <a:extLst>
                <a:ext uri="{FF2B5EF4-FFF2-40B4-BE49-F238E27FC236}">
                  <a16:creationId xmlns:a16="http://schemas.microsoft.com/office/drawing/2014/main" id="{62E25065-130A-4D6B-8095-378861102AF8}"/>
                </a:ext>
              </a:extLst>
            </p:cNvPr>
            <p:cNvSpPr txBox="1"/>
            <p:nvPr/>
          </p:nvSpPr>
          <p:spPr>
            <a:xfrm>
              <a:off x="1103996" y="4877039"/>
              <a:ext cx="380849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Projectile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Velocity: 2-8 km/s (4,400-18,000 mph)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Size: 2-10 mm (0.08-0.40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Shape: cylindrical, spherical, ogive, buckshot</a:t>
              </a:r>
            </a:p>
          </p:txBody>
        </p:sp>
        <p:sp>
          <p:nvSpPr>
            <p:cNvPr id="23" name="TextBox 22">
              <a:extLst>
                <a:ext uri="{FF2B5EF4-FFF2-40B4-BE49-F238E27FC236}">
                  <a16:creationId xmlns:a16="http://schemas.microsoft.com/office/drawing/2014/main" id="{93BC59AD-4B4A-4FD7-949E-BF015C7D06FA}"/>
                </a:ext>
              </a:extLst>
            </p:cNvPr>
            <p:cNvSpPr txBox="1"/>
            <p:nvPr/>
          </p:nvSpPr>
          <p:spPr>
            <a:xfrm>
              <a:off x="5413536" y="4877038"/>
              <a:ext cx="347330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Target Specimen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Impact angle: 0-90°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Maximum size: 0.6 m x 0.6 m (2’ x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Maximum weight: ~90 kg (200 </a:t>
              </a:r>
              <a:r>
                <a:rPr kumimoji="0" lang="en-US" sz="1400" b="0" i="0" u="none" strike="noStrike" kern="1200" cap="none" spc="0" normalizeH="0" baseline="0" noProof="0" err="1">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lb</a:t>
              </a:r>
              <a:r>
                <a:rPr kumimoji="0" lang="en-US" sz="1400" b="0" i="0" u="none" strike="noStrike" kern="1200" cap="none" spc="0" normalizeH="0" baseline="0" noProof="0">
                  <a:ln>
                    <a:noFill/>
                  </a:ln>
                  <a:solidFill>
                    <a:prstClr val="black"/>
                  </a:solidFill>
                  <a:effectLst/>
                  <a:uLnTx/>
                  <a:uFillTx/>
                  <a:latin typeface="Calibri" panose="020F0502020204030204"/>
                  <a:ea typeface="Helvetica Neue" panose="02000503000000020004" pitchFamily="2" charset="0"/>
                  <a:cs typeface="Arial" panose="020B0604020202020204" pitchFamily="34" charset="0"/>
                </a:rPr>
                <a:t>)</a:t>
              </a:r>
            </a:p>
          </p:txBody>
        </p:sp>
      </p:grpSp>
      <p:pic>
        <p:nvPicPr>
          <p:cNvPr id="6" name="Picture 5">
            <a:extLst>
              <a:ext uri="{FF2B5EF4-FFF2-40B4-BE49-F238E27FC236}">
                <a16:creationId xmlns:a16="http://schemas.microsoft.com/office/drawing/2014/main" id="{34DAF707-C969-478D-8E87-31F1E05A02EE}"/>
              </a:ext>
            </a:extLst>
          </p:cNvPr>
          <p:cNvPicPr>
            <a:picLocks noChangeAspect="1"/>
          </p:cNvPicPr>
          <p:nvPr/>
        </p:nvPicPr>
        <p:blipFill rotWithShape="1">
          <a:blip r:embed="rId6"/>
          <a:srcRect l="2653" t="19571" r="4838" b="4628"/>
          <a:stretch/>
        </p:blipFill>
        <p:spPr>
          <a:xfrm>
            <a:off x="388533" y="1904013"/>
            <a:ext cx="11467548" cy="2415530"/>
          </a:xfrm>
          <a:prstGeom prst="rect">
            <a:avLst/>
          </a:prstGeom>
        </p:spPr>
      </p:pic>
      <p:grpSp>
        <p:nvGrpSpPr>
          <p:cNvPr id="9" name="Group 8">
            <a:extLst>
              <a:ext uri="{FF2B5EF4-FFF2-40B4-BE49-F238E27FC236}">
                <a16:creationId xmlns:a16="http://schemas.microsoft.com/office/drawing/2014/main" id="{623A4C1E-1CDD-473A-A585-1E58B49582BB}"/>
              </a:ext>
            </a:extLst>
          </p:cNvPr>
          <p:cNvGrpSpPr/>
          <p:nvPr/>
        </p:nvGrpSpPr>
        <p:grpSpPr>
          <a:xfrm>
            <a:off x="487278" y="4457419"/>
            <a:ext cx="1266985" cy="861456"/>
            <a:chOff x="508273" y="5754038"/>
            <a:chExt cx="1266985" cy="861456"/>
          </a:xfrm>
        </p:grpSpPr>
        <p:pic>
          <p:nvPicPr>
            <p:cNvPr id="1027" name="Picture 3">
              <a:extLst>
                <a:ext uri="{FF2B5EF4-FFF2-40B4-BE49-F238E27FC236}">
                  <a16:creationId xmlns:a16="http://schemas.microsoft.com/office/drawing/2014/main" id="{DBD8C413-AD74-42EE-A8BB-BB6907451E9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717" t="15361" r="16190" b="19695"/>
            <a:stretch/>
          </p:blipFill>
          <p:spPr bwMode="auto">
            <a:xfrm>
              <a:off x="1065374" y="6015330"/>
              <a:ext cx="709884" cy="600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EC04D87-91EC-49F3-B774-E0D821D0BB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730" t="20992" r="27271" b="23394"/>
            <a:stretch/>
          </p:blipFill>
          <p:spPr bwMode="auto">
            <a:xfrm>
              <a:off x="574661" y="5990293"/>
              <a:ext cx="424946" cy="6252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1E31CBC-AE68-43B4-B41D-ACE4AB1673BF}"/>
                </a:ext>
              </a:extLst>
            </p:cNvPr>
            <p:cNvSpPr/>
            <p:nvPr/>
          </p:nvSpPr>
          <p:spPr>
            <a:xfrm>
              <a:off x="508273" y="5754038"/>
              <a:ext cx="1255472" cy="2616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Saboted Projectile</a:t>
              </a:r>
            </a:p>
          </p:txBody>
        </p:sp>
      </p:grpSp>
      <p:sp>
        <p:nvSpPr>
          <p:cNvPr id="11" name="TextBox 10">
            <a:extLst>
              <a:ext uri="{FF2B5EF4-FFF2-40B4-BE49-F238E27FC236}">
                <a16:creationId xmlns:a16="http://schemas.microsoft.com/office/drawing/2014/main" id="{4004C242-3BF4-4F3D-9122-85F6BFB43570}"/>
              </a:ext>
            </a:extLst>
          </p:cNvPr>
          <p:cNvSpPr txBox="1"/>
          <p:nvPr/>
        </p:nvSpPr>
        <p:spPr>
          <a:xfrm>
            <a:off x="110000" y="5600160"/>
            <a:ext cx="9526125" cy="523220"/>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Arial"/>
              </a:rPr>
              <a:t>Future Plans: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Arial"/>
              </a:rPr>
              <a:t>Establish suite of experimental capabilities (</a:t>
            </a:r>
            <a:r>
              <a:rPr kumimoji="0" lang="en-US" sz="1400" b="1" i="0" u="none" strike="noStrike" kern="1200" cap="none" spc="0" normalizeH="0" baseline="0" noProof="0">
                <a:ln>
                  <a:noFill/>
                </a:ln>
                <a:solidFill>
                  <a:srgbClr val="500000"/>
                </a:solidFill>
                <a:effectLst/>
                <a:uLnTx/>
                <a:uFillTx/>
                <a:latin typeface="Calibri" panose="020F0502020204030204"/>
                <a:ea typeface="+mn-ea"/>
                <a:cs typeface="Arial"/>
              </a:rPr>
              <a:t>drop tower*</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Arial"/>
              </a:rPr>
              <a:t>, traditional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Arial"/>
              </a:rPr>
              <a:t>Kolsky</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Arial"/>
              </a:rPr>
              <a:t> bar, </a:t>
            </a:r>
            <a:r>
              <a:rPr kumimoji="0" lang="en-US" sz="1400" b="1" i="0" u="none" strike="noStrike" kern="1200" cap="none" spc="0" normalizeH="0" baseline="0" noProof="0">
                <a:ln>
                  <a:noFill/>
                </a:ln>
                <a:solidFill>
                  <a:srgbClr val="500000"/>
                </a:solidFill>
                <a:effectLst/>
                <a:uLnTx/>
                <a:uFillTx/>
                <a:latin typeface="Calibri" panose="020F0502020204030204"/>
                <a:ea typeface="+mn-ea"/>
                <a:cs typeface="Arial"/>
              </a:rPr>
              <a:t>miniature </a:t>
            </a:r>
            <a:r>
              <a:rPr kumimoji="0" lang="en-US" sz="1400" b="1" i="0" u="none" strike="noStrike" kern="1200" cap="none" spc="0" normalizeH="0" baseline="0" noProof="0" err="1">
                <a:ln>
                  <a:noFill/>
                </a:ln>
                <a:solidFill>
                  <a:srgbClr val="500000"/>
                </a:solidFill>
                <a:effectLst/>
                <a:uLnTx/>
                <a:uFillTx/>
                <a:latin typeface="Calibri" panose="020F0502020204030204"/>
                <a:ea typeface="+mn-ea"/>
                <a:cs typeface="Arial"/>
              </a:rPr>
              <a:t>Kolsky</a:t>
            </a:r>
            <a:r>
              <a:rPr kumimoji="0" lang="en-US" sz="1400" b="1" i="0" u="none" strike="noStrike" kern="1200" cap="none" spc="0" normalizeH="0" baseline="0" noProof="0">
                <a:ln>
                  <a:noFill/>
                </a:ln>
                <a:solidFill>
                  <a:srgbClr val="500000"/>
                </a:solidFill>
                <a:effectLst/>
                <a:uLnTx/>
                <a:uFillTx/>
                <a:latin typeface="Calibri" panose="020F0502020204030204"/>
                <a:ea typeface="+mn-ea"/>
                <a:cs typeface="Arial"/>
              </a:rPr>
              <a:t> bar*</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Arial"/>
              </a:rPr>
              <a:t>, flyer plate impact, and </a:t>
            </a:r>
            <a:r>
              <a:rPr kumimoji="0" lang="en-US" sz="1400" b="1" i="0" u="none" strike="noStrike" kern="1200" cap="none" spc="0" normalizeH="0" baseline="0" noProof="0">
                <a:ln>
                  <a:noFill/>
                </a:ln>
                <a:solidFill>
                  <a:srgbClr val="500000"/>
                </a:solidFill>
                <a:effectLst/>
                <a:uLnTx/>
                <a:uFillTx/>
                <a:latin typeface="Calibri" panose="020F0502020204030204"/>
                <a:ea typeface="+mn-ea"/>
                <a:cs typeface="Arial"/>
              </a:rPr>
              <a:t>HVI testing*</a:t>
            </a:r>
            <a:r>
              <a:rPr kumimoji="0" lang="en-US" sz="1400" b="0" i="0" u="none" strike="noStrike" kern="1200" cap="none" spc="0" normalizeH="0" baseline="0" noProof="0">
                <a:ln>
                  <a:noFill/>
                </a:ln>
                <a:solidFill>
                  <a:srgbClr val="500000"/>
                </a:solidFill>
                <a:effectLst/>
                <a:uLnTx/>
                <a:uFillTx/>
                <a:latin typeface="Calibri" panose="020F0502020204030204"/>
                <a:ea typeface="+mn-ea"/>
                <a:cs typeface="Arial"/>
              </a:rPr>
              <a:t>)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Arial"/>
              </a:rPr>
              <a:t>that enable materials characterization over a wide range of strain rates (10</a:t>
            </a:r>
            <a:r>
              <a:rPr kumimoji="0" lang="en-US" sz="1400" b="0" i="0" u="none" strike="noStrike" kern="1200" cap="none" spc="0" normalizeH="0" baseline="30000" noProof="0">
                <a:ln>
                  <a:noFill/>
                </a:ln>
                <a:solidFill>
                  <a:prstClr val="black"/>
                </a:solidFill>
                <a:effectLst/>
                <a:uLnTx/>
                <a:uFillTx/>
                <a:latin typeface="Calibri" panose="020F0502020204030204"/>
                <a:ea typeface="+mn-ea"/>
                <a:cs typeface="Arial"/>
              </a:rPr>
              <a:t>2</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Arial"/>
              </a:rPr>
              <a:t>-10</a:t>
            </a:r>
            <a:r>
              <a:rPr kumimoji="0" lang="en-US" sz="1400" b="0" i="0" u="none" strike="noStrike" kern="1200" cap="none" spc="0" normalizeH="0" baseline="30000" noProof="0">
                <a:ln>
                  <a:noFill/>
                </a:ln>
                <a:solidFill>
                  <a:prstClr val="black"/>
                </a:solidFill>
                <a:effectLst/>
                <a:uLnTx/>
                <a:uFillTx/>
                <a:latin typeface="Calibri" panose="020F0502020204030204"/>
                <a:ea typeface="+mn-ea"/>
                <a:cs typeface="Arial"/>
              </a:rPr>
              <a:t>7</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Arial"/>
              </a:rPr>
              <a:t>). </a:t>
            </a:r>
            <a:r>
              <a:rPr kumimoji="0" lang="en-US" sz="1100" b="0" i="0" u="none" strike="noStrike" kern="1200" cap="none" spc="0" normalizeH="0" baseline="0" noProof="0">
                <a:ln>
                  <a:noFill/>
                </a:ln>
                <a:solidFill>
                  <a:srgbClr val="500000"/>
                </a:solidFill>
                <a:effectLst/>
                <a:uLnTx/>
                <a:uFillTx/>
                <a:latin typeface="Calibri" panose="020F0502020204030204"/>
                <a:ea typeface="+mn-ea"/>
                <a:cs typeface="Arial"/>
              </a:rPr>
              <a:t>(</a:t>
            </a:r>
            <a:r>
              <a:rPr kumimoji="0" lang="en-US" sz="1100" b="1" i="0" u="none" strike="noStrike" kern="1200" cap="none" spc="0" normalizeH="0" baseline="0" noProof="0">
                <a:ln>
                  <a:noFill/>
                </a:ln>
                <a:solidFill>
                  <a:srgbClr val="500000"/>
                </a:solidFill>
                <a:effectLst/>
                <a:uLnTx/>
                <a:uFillTx/>
                <a:latin typeface="Calibri" panose="020F0502020204030204"/>
                <a:ea typeface="+mn-ea"/>
                <a:cs typeface="Arial"/>
              </a:rPr>
              <a:t>*existing</a:t>
            </a:r>
            <a:r>
              <a:rPr kumimoji="0" lang="en-US" sz="1100" b="0" i="0" u="none" strike="noStrike" kern="1200" cap="none" spc="0" normalizeH="0" baseline="0" noProof="0">
                <a:ln>
                  <a:noFill/>
                </a:ln>
                <a:solidFill>
                  <a:srgbClr val="500000"/>
                </a:solidFill>
                <a:effectLst/>
                <a:uLnTx/>
                <a:uFillTx/>
                <a:latin typeface="Calibri" panose="020F0502020204030204"/>
                <a:ea typeface="+mn-ea"/>
                <a:cs typeface="Arial"/>
              </a:rPr>
              <a:t>)</a:t>
            </a:r>
            <a:endParaRPr lang="en-US" sz="1100">
              <a:solidFill>
                <a:prstClr val="black"/>
              </a:solidFill>
              <a:latin typeface="Calibri" panose="020F0502020204030204"/>
              <a:cs typeface="Arial" panose="020B0604020202020204" pitchFamily="34" charset="0"/>
            </a:endParaRPr>
          </a:p>
        </p:txBody>
      </p:sp>
      <p:grpSp>
        <p:nvGrpSpPr>
          <p:cNvPr id="3" name="Group 2">
            <a:extLst>
              <a:ext uri="{FF2B5EF4-FFF2-40B4-BE49-F238E27FC236}">
                <a16:creationId xmlns:a16="http://schemas.microsoft.com/office/drawing/2014/main" id="{60C0ED32-8327-44CF-8D75-03FB630D3B0D}"/>
              </a:ext>
            </a:extLst>
          </p:cNvPr>
          <p:cNvGrpSpPr/>
          <p:nvPr/>
        </p:nvGrpSpPr>
        <p:grpSpPr>
          <a:xfrm>
            <a:off x="10632279" y="4736012"/>
            <a:ext cx="1559721" cy="2154436"/>
            <a:chOff x="9822216" y="4767458"/>
            <a:chExt cx="1559721" cy="2154436"/>
          </a:xfrm>
        </p:grpSpPr>
        <p:pic>
          <p:nvPicPr>
            <p:cNvPr id="20" name="Picture 19">
              <a:extLst>
                <a:ext uri="{FF2B5EF4-FFF2-40B4-BE49-F238E27FC236}">
                  <a16:creationId xmlns:a16="http://schemas.microsoft.com/office/drawing/2014/main" id="{D9385D5D-BA5B-49EA-9DD8-904C7A148C2A}"/>
                </a:ext>
              </a:extLst>
            </p:cNvPr>
            <p:cNvPicPr>
              <a:picLocks noChangeAspect="1"/>
            </p:cNvPicPr>
            <p:nvPr/>
          </p:nvPicPr>
          <p:blipFill rotWithShape="1">
            <a:blip r:embed="rId9"/>
            <a:srcRect t="17284" r="18207"/>
            <a:stretch/>
          </p:blipFill>
          <p:spPr>
            <a:xfrm>
              <a:off x="9850565" y="4831352"/>
              <a:ext cx="1503025" cy="2026648"/>
            </a:xfrm>
            <a:prstGeom prst="rect">
              <a:avLst/>
            </a:prstGeom>
          </p:spPr>
        </p:pic>
        <p:sp>
          <p:nvSpPr>
            <p:cNvPr id="24" name="TextBox 23">
              <a:extLst>
                <a:ext uri="{FF2B5EF4-FFF2-40B4-BE49-F238E27FC236}">
                  <a16:creationId xmlns:a16="http://schemas.microsoft.com/office/drawing/2014/main" id="{AB42C5E8-C5DE-457E-B78C-6F1385756E32}"/>
                </a:ext>
              </a:extLst>
            </p:cNvPr>
            <p:cNvSpPr txBox="1"/>
            <p:nvPr/>
          </p:nvSpPr>
          <p:spPr>
            <a:xfrm>
              <a:off x="9822216" y="4767458"/>
              <a:ext cx="1559721" cy="2154436"/>
            </a:xfrm>
            <a:prstGeom prst="rect">
              <a:avLst/>
            </a:prstGeom>
            <a:noFill/>
          </p:spPr>
          <p:txBody>
            <a:bodyPr wrap="non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“Bear”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b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2SLG - </a:t>
              </a: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 Gun Dog</a:t>
              </a: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sp>
        <p:nvSpPr>
          <p:cNvPr id="2" name="Rectangle 1">
            <a:extLst>
              <a:ext uri="{FF2B5EF4-FFF2-40B4-BE49-F238E27FC236}">
                <a16:creationId xmlns:a16="http://schemas.microsoft.com/office/drawing/2014/main" id="{519A232A-C374-4A14-B796-FB589DD2AFBA}"/>
              </a:ext>
            </a:extLst>
          </p:cNvPr>
          <p:cNvSpPr/>
          <p:nvPr/>
        </p:nvSpPr>
        <p:spPr>
          <a:xfrm>
            <a:off x="204265" y="6183994"/>
            <a:ext cx="6096000" cy="415498"/>
          </a:xfrm>
          <a:prstGeom prst="rect">
            <a:avLst/>
          </a:prstGeom>
        </p:spPr>
        <p:txBody>
          <a:bodyPr>
            <a:spAutoFit/>
          </a:bodyPr>
          <a:lstStyle/>
          <a:p>
            <a:pPr lvl="0" defTabSz="457200">
              <a:defRPr/>
            </a:pPr>
            <a:r>
              <a:rPr lang="en-US" sz="1050">
                <a:solidFill>
                  <a:prstClr val="black"/>
                </a:solidFill>
                <a:cs typeface="Arial"/>
              </a:rPr>
              <a:t>TAMU Laboratory for Nonequilibrium Phenomena: </a:t>
            </a:r>
            <a:r>
              <a:rPr lang="en-US" sz="1050">
                <a:solidFill>
                  <a:prstClr val="black"/>
                </a:solidFill>
                <a:cs typeface="Arial"/>
                <a:hlinkClick r:id="rId10"/>
              </a:rPr>
              <a:t>https://www.neplab.net/</a:t>
            </a:r>
            <a:endParaRPr lang="en-US" sz="1050">
              <a:solidFill>
                <a:prstClr val="black"/>
              </a:solidFill>
              <a:cs typeface="Arial"/>
            </a:endParaRPr>
          </a:p>
          <a:p>
            <a:pPr lvl="0" defTabSz="457200">
              <a:defRPr/>
            </a:pPr>
            <a:r>
              <a:rPr lang="en-US" sz="1050">
                <a:solidFill>
                  <a:prstClr val="black"/>
                </a:solidFill>
                <a:cs typeface="Arial"/>
              </a:rPr>
              <a:t>TAMU Optical Diagnostics and Imaging Laboratory: </a:t>
            </a:r>
            <a:r>
              <a:rPr lang="en-US" sz="1050">
                <a:solidFill>
                  <a:srgbClr val="500000"/>
                </a:solidFill>
                <a:cs typeface="Arial"/>
                <a:hlinkClick r:id="rId11"/>
              </a:rPr>
              <a:t>https://laserlab.tamu.edu/</a:t>
            </a:r>
            <a:endParaRPr lang="en-US" sz="1050">
              <a:solidFill>
                <a:prstClr val="black"/>
              </a:solidFill>
              <a:cs typeface="Arial"/>
            </a:endParaRPr>
          </a:p>
        </p:txBody>
      </p:sp>
    </p:spTree>
    <p:extLst>
      <p:ext uri="{BB962C8B-B14F-4D97-AF65-F5344CB8AC3E}">
        <p14:creationId xmlns:p14="http://schemas.microsoft.com/office/powerpoint/2010/main" val="268443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2525" descr="IMG_2525">
            <a:hlinkClick r:id="" action="ppaction://media"/>
            <a:extLst>
              <a:ext uri="{FF2B5EF4-FFF2-40B4-BE49-F238E27FC236}">
                <a16:creationId xmlns:a16="http://schemas.microsoft.com/office/drawing/2014/main" id="{6D7566F8-9926-DF4E-8DF6-78F1B924E1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8"/>
          <a:srcRect l="3053" t="1" r="5472" b="898"/>
          <a:stretch>
            <a:fillRect/>
          </a:stretch>
        </p:blipFill>
        <p:spPr>
          <a:xfrm>
            <a:off x="3488900" y="3759241"/>
            <a:ext cx="2556315" cy="1611985"/>
          </a:xfrm>
          <a:prstGeom prst="rect">
            <a:avLst/>
          </a:prstGeom>
        </p:spPr>
      </p:pic>
      <p:sp>
        <p:nvSpPr>
          <p:cNvPr id="2" name="Title 1">
            <a:extLst>
              <a:ext uri="{FF2B5EF4-FFF2-40B4-BE49-F238E27FC236}">
                <a16:creationId xmlns:a16="http://schemas.microsoft.com/office/drawing/2014/main" id="{D3E98845-B0EB-F64A-83F5-4E654FEEBBC7}"/>
              </a:ext>
            </a:extLst>
          </p:cNvPr>
          <p:cNvSpPr>
            <a:spLocks noGrp="1"/>
          </p:cNvSpPr>
          <p:nvPr>
            <p:ph type="title"/>
          </p:nvPr>
        </p:nvSpPr>
        <p:spPr/>
        <p:txBody>
          <a:bodyPr/>
          <a:lstStyle/>
          <a:p>
            <a:r>
              <a:rPr lang="en-US"/>
              <a:t>TAMU </a:t>
            </a:r>
            <a:r>
              <a:rPr lang="en-US" err="1"/>
              <a:t>HVI</a:t>
            </a:r>
            <a:r>
              <a:rPr lang="en-US"/>
              <a:t> Testing: A Perspective</a:t>
            </a:r>
          </a:p>
        </p:txBody>
      </p:sp>
      <p:pic>
        <p:nvPicPr>
          <p:cNvPr id="5" name="IMG_1981">
            <a:hlinkClick r:id="" action="ppaction://media"/>
            <a:extLst>
              <a:ext uri="{FF2B5EF4-FFF2-40B4-BE49-F238E27FC236}">
                <a16:creationId xmlns:a16="http://schemas.microsoft.com/office/drawing/2014/main" id="{351B0A2E-9CFD-5240-8E4F-949F018164DF}"/>
              </a:ext>
            </a:extLst>
          </p:cNvPr>
          <p:cNvPicPr>
            <a:picLocks noChangeAspect="1"/>
          </p:cNvPicPr>
          <p:nvPr>
            <a:videoFile r:link="rId4"/>
            <p:extLst>
              <p:ext uri="{DAA4B4D4-6D71-4841-9C94-3DE7FCFB9230}">
                <p14:media xmlns:p14="http://schemas.microsoft.com/office/powerpoint/2010/main" r:embed="rId3"/>
              </p:ext>
            </p:extLst>
          </p:nvPr>
        </p:nvPicPr>
        <p:blipFill>
          <a:blip r:embed="rId19"/>
          <a:stretch>
            <a:fillRect/>
          </a:stretch>
        </p:blipFill>
        <p:spPr>
          <a:xfrm>
            <a:off x="9036054" y="1551993"/>
            <a:ext cx="2565188" cy="1603242"/>
          </a:xfrm>
          <a:prstGeom prst="rect">
            <a:avLst/>
          </a:prstGeom>
        </p:spPr>
      </p:pic>
      <p:pic>
        <p:nvPicPr>
          <p:cNvPr id="41" name="0078_HVIL005-ACC-RT-NY-S04.0-0078">
            <a:hlinkClick r:id="" action="ppaction://media"/>
            <a:extLst>
              <a:ext uri="{FF2B5EF4-FFF2-40B4-BE49-F238E27FC236}">
                <a16:creationId xmlns:a16="http://schemas.microsoft.com/office/drawing/2014/main" id="{09223160-CA95-A04C-86D4-A2360863C24B}"/>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20"/>
          <a:srcRect r="7151"/>
          <a:stretch/>
        </p:blipFill>
        <p:spPr>
          <a:xfrm>
            <a:off x="9036054" y="3771385"/>
            <a:ext cx="2560320" cy="1602514"/>
          </a:xfrm>
          <a:prstGeom prst="rect">
            <a:avLst/>
          </a:prstGeom>
        </p:spPr>
      </p:pic>
      <p:sp>
        <p:nvSpPr>
          <p:cNvPr id="42" name="Title 1">
            <a:extLst>
              <a:ext uri="{FF2B5EF4-FFF2-40B4-BE49-F238E27FC236}">
                <a16:creationId xmlns:a16="http://schemas.microsoft.com/office/drawing/2014/main" id="{22C833C3-B87B-9A47-B038-4556B1F7AE55}"/>
              </a:ext>
            </a:extLst>
          </p:cNvPr>
          <p:cNvSpPr txBox="1">
            <a:spLocks/>
          </p:cNvSpPr>
          <p:nvPr/>
        </p:nvSpPr>
        <p:spPr>
          <a:xfrm>
            <a:off x="9036054" y="5410941"/>
            <a:ext cx="2560320" cy="345746"/>
          </a:xfrm>
          <a:prstGeom prst="rect">
            <a:avLst/>
          </a:prstGeom>
        </p:spPr>
        <p:txBody>
          <a:bodyPr vert="horz" lIns="91440" tIns="45720" rIns="91440" bIns="45720" rtlCol="0" anchor="ctr">
            <a:noAutofit/>
          </a:bodyPr>
          <a:lstStyle>
            <a:lvl1pPr algn="l" defTabSz="812865" rtl="0" eaLnBrk="1" latinLnBrk="0" hangingPunct="1">
              <a:lnSpc>
                <a:spcPct val="90000"/>
              </a:lnSpc>
              <a:spcBef>
                <a:spcPct val="0"/>
              </a:spcBef>
              <a:buNone/>
              <a:defRPr sz="2722" b="1" kern="1200">
                <a:solidFill>
                  <a:schemeClr val="bg1"/>
                </a:solidFill>
                <a:latin typeface="Arial" panose="020B0604020202020204" pitchFamily="34" charset="0"/>
                <a:ea typeface="+mj-ea"/>
                <a:cs typeface="Arial" panose="020B0604020202020204" pitchFamily="34" charset="0"/>
              </a:defRPr>
            </a:lvl1pPr>
          </a:lstStyle>
          <a:p>
            <a:pPr algn="ctr" fontAlgn="auto">
              <a:spcAft>
                <a:spcPts val="0"/>
              </a:spcAft>
            </a:pP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45º 2 km/s HVI to 4 mm Thick </a:t>
            </a:r>
            <a:r>
              <a:rPr lang="en-US" sz="80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SiC</a:t>
            </a: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Coated Carbon Composites  </a:t>
            </a:r>
            <a:b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Projectile: 4 mm diameter Nylon 6/6 Sphere</a:t>
            </a:r>
          </a:p>
        </p:txBody>
      </p:sp>
      <p:grpSp>
        <p:nvGrpSpPr>
          <p:cNvPr id="43" name="Group 42">
            <a:extLst>
              <a:ext uri="{FF2B5EF4-FFF2-40B4-BE49-F238E27FC236}">
                <a16:creationId xmlns:a16="http://schemas.microsoft.com/office/drawing/2014/main" id="{F5B53260-3FE8-1B40-8A53-1BC15D6E1E79}"/>
              </a:ext>
            </a:extLst>
          </p:cNvPr>
          <p:cNvGrpSpPr/>
          <p:nvPr/>
        </p:nvGrpSpPr>
        <p:grpSpPr>
          <a:xfrm>
            <a:off x="9243787" y="4580553"/>
            <a:ext cx="844950" cy="723987"/>
            <a:chOff x="5063589" y="4179433"/>
            <a:chExt cx="1253541" cy="1074085"/>
          </a:xfrm>
        </p:grpSpPr>
        <p:cxnSp>
          <p:nvCxnSpPr>
            <p:cNvPr id="44" name="Straight Arrow Connector 43">
              <a:extLst>
                <a:ext uri="{FF2B5EF4-FFF2-40B4-BE49-F238E27FC236}">
                  <a16:creationId xmlns:a16="http://schemas.microsoft.com/office/drawing/2014/main" id="{FAA08AEE-A0DE-314B-BB61-4E086F1704B6}"/>
                </a:ext>
              </a:extLst>
            </p:cNvPr>
            <p:cNvCxnSpPr>
              <a:cxnSpLocks/>
            </p:cNvCxnSpPr>
            <p:nvPr/>
          </p:nvCxnSpPr>
          <p:spPr>
            <a:xfrm rot="8100000">
              <a:off x="5396577" y="4796653"/>
              <a:ext cx="640080" cy="0"/>
            </a:xfrm>
            <a:prstGeom prst="straightConnector1">
              <a:avLst/>
            </a:prstGeom>
            <a:ln w="25400">
              <a:solidFill>
                <a:srgbClr val="FFFF00"/>
              </a:solidFill>
              <a:tailEnd type="none"/>
            </a:ln>
            <a:effectLst/>
            <a:scene3d>
              <a:camera prst="orthographicFront"/>
              <a:lightRig rig="threePt" dir="t"/>
            </a:scene3d>
            <a:sp3d>
              <a:bevelT w="139700" h="139700" prst="divot"/>
            </a:sp3d>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5EB02AB3-9EAB-594F-9A0F-27DF6213CDB9}"/>
                </a:ext>
              </a:extLst>
            </p:cNvPr>
            <p:cNvCxnSpPr/>
            <p:nvPr/>
          </p:nvCxnSpPr>
          <p:spPr>
            <a:xfrm>
              <a:off x="5063589" y="4800912"/>
              <a:ext cx="640080" cy="0"/>
            </a:xfrm>
            <a:prstGeom prst="straightConnector1">
              <a:avLst/>
            </a:prstGeom>
            <a:ln>
              <a:solidFill>
                <a:srgbClr val="FFFF00"/>
              </a:solidFill>
              <a:headEnd type="oval" w="lg" len="lg"/>
              <a:tailEnd type="triangle" w="med" len="lg"/>
            </a:ln>
            <a:effectLst/>
            <a:scene3d>
              <a:camera prst="orthographicFront"/>
              <a:lightRig rig="threePt" dir="t"/>
            </a:scene3d>
            <a:sp3d>
              <a:bevelT w="139700" h="139700" prst="divot"/>
            </a:sp3d>
          </p:spPr>
          <p:style>
            <a:lnRef idx="2">
              <a:schemeClr val="accent1"/>
            </a:lnRef>
            <a:fillRef idx="0">
              <a:schemeClr val="accent1"/>
            </a:fillRef>
            <a:effectRef idx="1">
              <a:schemeClr val="accent1"/>
            </a:effectRef>
            <a:fontRef idx="minor">
              <a:schemeClr val="tx1"/>
            </a:fontRef>
          </p:style>
        </p:cxnSp>
        <p:sp>
          <p:nvSpPr>
            <p:cNvPr id="46" name="Arc 45">
              <a:extLst>
                <a:ext uri="{FF2B5EF4-FFF2-40B4-BE49-F238E27FC236}">
                  <a16:creationId xmlns:a16="http://schemas.microsoft.com/office/drawing/2014/main" id="{9E1B6973-F5E7-EA42-945F-0EE33DDC32C1}"/>
                </a:ext>
              </a:extLst>
            </p:cNvPr>
            <p:cNvSpPr/>
            <p:nvPr/>
          </p:nvSpPr>
          <p:spPr>
            <a:xfrm>
              <a:off x="5402730" y="4179433"/>
              <a:ext cx="914400" cy="914400"/>
            </a:xfrm>
            <a:prstGeom prst="arc">
              <a:avLst>
                <a:gd name="adj1" fmla="val 6447878"/>
                <a:gd name="adj2" fmla="val 8044367"/>
              </a:avLst>
            </a:prstGeom>
            <a:ln>
              <a:solidFill>
                <a:srgbClr val="FFFF00"/>
              </a:solidFill>
            </a:ln>
            <a:effectLst/>
            <a:scene3d>
              <a:camera prst="orthographicFront"/>
              <a:lightRig rig="threePt" dir="t"/>
            </a:scene3d>
            <a:sp3d>
              <a:bevelT w="139700" h="139700" prst="divot"/>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E48DFFEF-B203-7B4E-995E-6A66FF9BA3DB}"/>
                </a:ext>
              </a:extLst>
            </p:cNvPr>
            <p:cNvCxnSpPr>
              <a:cxnSpLocks/>
            </p:cNvCxnSpPr>
            <p:nvPr/>
          </p:nvCxnSpPr>
          <p:spPr>
            <a:xfrm rot="5400000">
              <a:off x="5383629" y="4769813"/>
              <a:ext cx="640080" cy="0"/>
            </a:xfrm>
            <a:prstGeom prst="straightConnector1">
              <a:avLst/>
            </a:prstGeom>
            <a:ln w="25400">
              <a:solidFill>
                <a:srgbClr val="FFFF00"/>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F84FB0D3-8879-2444-8997-7F0B18A59F1A}"/>
                </a:ext>
              </a:extLst>
            </p:cNvPr>
            <p:cNvSpPr txBox="1"/>
            <p:nvPr/>
          </p:nvSpPr>
          <p:spPr>
            <a:xfrm>
              <a:off x="5338595" y="4991908"/>
              <a:ext cx="397866" cy="261610"/>
            </a:xfrm>
            <a:prstGeom prst="rect">
              <a:avLst/>
            </a:prstGeom>
            <a:noFill/>
          </p:spPr>
          <p:txBody>
            <a:bodyPr wrap="none" rtlCol="0">
              <a:spAutoFit/>
            </a:bodyPr>
            <a:lstStyle/>
            <a:p>
              <a:r>
                <a:rPr lang="en-US" sz="1100" b="1">
                  <a:solidFill>
                    <a:srgbClr val="FFFF00"/>
                  </a:solidFill>
                </a:rPr>
                <a:t>45</a:t>
              </a:r>
              <a:r>
                <a:rPr lang="en-US" sz="1100" b="1">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1100" b="1">
                <a:solidFill>
                  <a:srgbClr val="FFFF00"/>
                </a:solidFill>
              </a:endParaRPr>
            </a:p>
          </p:txBody>
        </p:sp>
      </p:grpSp>
      <p:pic>
        <p:nvPicPr>
          <p:cNvPr id="80" name="Test_B23 (Converted) 2" descr="Test_B23 (Converted) 2">
            <a:hlinkClick r:id="" action="ppaction://media"/>
            <a:extLst>
              <a:ext uri="{FF2B5EF4-FFF2-40B4-BE49-F238E27FC236}">
                <a16:creationId xmlns:a16="http://schemas.microsoft.com/office/drawing/2014/main" id="{238E0555-BC9B-2E4A-9AC6-E9827761223F}"/>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21" cstate="screen">
            <a:extLst>
              <a:ext uri="{28A0092B-C50C-407E-A947-70E740481C1C}">
                <a14:useLocalDpi xmlns:a14="http://schemas.microsoft.com/office/drawing/2010/main"/>
              </a:ext>
            </a:extLst>
          </a:blip>
          <a:srcRect t="9180" r="4198" b="18381"/>
          <a:stretch>
            <a:fillRect/>
          </a:stretch>
        </p:blipFill>
        <p:spPr>
          <a:xfrm>
            <a:off x="6251559" y="3771385"/>
            <a:ext cx="2565188" cy="1611985"/>
          </a:xfrm>
          <a:prstGeom prst="rect">
            <a:avLst/>
          </a:prstGeom>
        </p:spPr>
      </p:pic>
      <p:pic>
        <p:nvPicPr>
          <p:cNvPr id="83" name="Untitled" descr="Untitled">
            <a:hlinkClick r:id="" action="ppaction://media"/>
            <a:extLst>
              <a:ext uri="{FF2B5EF4-FFF2-40B4-BE49-F238E27FC236}">
                <a16:creationId xmlns:a16="http://schemas.microsoft.com/office/drawing/2014/main" id="{D7CDE868-34D9-4B48-949A-473435E7F00E}"/>
              </a:ext>
            </a:extLst>
          </p:cNvPr>
          <p:cNvPicPr>
            <a:picLocks noChangeAspect="1"/>
          </p:cNvPicPr>
          <p:nvPr>
            <a:videoFile r:link="rId10"/>
            <p:extLst>
              <p:ext uri="{DAA4B4D4-6D71-4841-9C94-3DE7FCFB9230}">
                <p14:media xmlns:p14="http://schemas.microsoft.com/office/powerpoint/2010/main" r:embed="rId9"/>
              </p:ext>
            </p:extLst>
          </p:nvPr>
        </p:nvPicPr>
        <p:blipFill>
          <a:blip r:embed="rId22"/>
          <a:stretch>
            <a:fillRect/>
          </a:stretch>
        </p:blipFill>
        <p:spPr>
          <a:xfrm>
            <a:off x="6256427" y="1560511"/>
            <a:ext cx="2564368" cy="1602730"/>
          </a:xfrm>
          <a:prstGeom prst="rect">
            <a:avLst/>
          </a:prstGeom>
        </p:spPr>
      </p:pic>
      <p:pic>
        <p:nvPicPr>
          <p:cNvPr id="85" name="HVIL001-HDPE-RT-AL-S10.0-0024" descr="HVIL001-HDPE-RT-AL-S10.0-0024">
            <a:hlinkClick r:id="" action="ppaction://media"/>
            <a:extLst>
              <a:ext uri="{FF2B5EF4-FFF2-40B4-BE49-F238E27FC236}">
                <a16:creationId xmlns:a16="http://schemas.microsoft.com/office/drawing/2014/main" id="{6E68F3C1-D333-C148-9443-635D1FECB79C}"/>
              </a:ext>
            </a:extLst>
          </p:cNvPr>
          <p:cNvPicPr>
            <a:picLocks noChangeAspect="1"/>
          </p:cNvPicPr>
          <p:nvPr>
            <a:videoFile r:link="rId12"/>
            <p:extLst>
              <p:ext uri="{DAA4B4D4-6D71-4841-9C94-3DE7FCFB9230}">
                <p14:media xmlns:p14="http://schemas.microsoft.com/office/powerpoint/2010/main" r:embed="rId11"/>
              </p:ext>
            </p:extLst>
          </p:nvPr>
        </p:nvPicPr>
        <p:blipFill rotWithShape="1">
          <a:blip r:embed="rId23" cstate="screen">
            <a:extLst>
              <a:ext uri="{28A0092B-C50C-407E-A947-70E740481C1C}">
                <a14:useLocalDpi xmlns:a14="http://schemas.microsoft.com/office/drawing/2010/main"/>
              </a:ext>
            </a:extLst>
          </a:blip>
          <a:srcRect t="1" r="953" b="8048"/>
          <a:stretch>
            <a:fillRect/>
          </a:stretch>
        </p:blipFill>
        <p:spPr>
          <a:xfrm>
            <a:off x="3480848" y="1560511"/>
            <a:ext cx="2564368" cy="1611985"/>
          </a:xfrm>
          <a:prstGeom prst="rect">
            <a:avLst/>
          </a:prstGeom>
        </p:spPr>
      </p:pic>
      <p:sp>
        <p:nvSpPr>
          <p:cNvPr id="97" name="Title 1">
            <a:extLst>
              <a:ext uri="{FF2B5EF4-FFF2-40B4-BE49-F238E27FC236}">
                <a16:creationId xmlns:a16="http://schemas.microsoft.com/office/drawing/2014/main" id="{00517092-881B-0E40-BCBD-F5AD4AD90082}"/>
              </a:ext>
            </a:extLst>
          </p:cNvPr>
          <p:cNvSpPr txBox="1">
            <a:spLocks/>
          </p:cNvSpPr>
          <p:nvPr/>
        </p:nvSpPr>
        <p:spPr>
          <a:xfrm>
            <a:off x="6251559" y="5410941"/>
            <a:ext cx="2560320" cy="352215"/>
          </a:xfrm>
          <a:prstGeom prst="rect">
            <a:avLst/>
          </a:prstGeom>
        </p:spPr>
        <p:txBody>
          <a:bodyPr vert="horz" lIns="91440" tIns="45720" rIns="91440" bIns="45720" rtlCol="0" anchor="ctr">
            <a:noAutofit/>
          </a:bodyPr>
          <a:lstStyle>
            <a:lvl1pPr algn="l" defTabSz="812865" rtl="0" eaLnBrk="1" latinLnBrk="0" hangingPunct="1">
              <a:lnSpc>
                <a:spcPct val="90000"/>
              </a:lnSpc>
              <a:spcBef>
                <a:spcPct val="0"/>
              </a:spcBef>
              <a:buNone/>
              <a:defRPr sz="2722" b="1" kern="1200">
                <a:solidFill>
                  <a:schemeClr val="bg1"/>
                </a:solidFill>
                <a:latin typeface="Arial" panose="020B0604020202020204" pitchFamily="34" charset="0"/>
                <a:ea typeface="+mj-ea"/>
                <a:cs typeface="Arial" panose="020B0604020202020204" pitchFamily="34" charset="0"/>
              </a:defRPr>
            </a:lvl1pPr>
          </a:lstStyle>
          <a:p>
            <a:pPr algn="ctr" fontAlgn="auto">
              <a:spcAft>
                <a:spcPts val="0"/>
              </a:spcAft>
            </a:pP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XXX km/s HVI to PC followed by ballistic gel </a:t>
            </a:r>
            <a:b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Projectile: 4 mm diameter Al 2017-T4 Sphere</a:t>
            </a:r>
          </a:p>
        </p:txBody>
      </p:sp>
      <p:sp>
        <p:nvSpPr>
          <p:cNvPr id="98" name="Title 1">
            <a:extLst>
              <a:ext uri="{FF2B5EF4-FFF2-40B4-BE49-F238E27FC236}">
                <a16:creationId xmlns:a16="http://schemas.microsoft.com/office/drawing/2014/main" id="{95F3F7F2-617E-C84A-AF62-38C7681EF162}"/>
              </a:ext>
            </a:extLst>
          </p:cNvPr>
          <p:cNvSpPr txBox="1">
            <a:spLocks/>
          </p:cNvSpPr>
          <p:nvPr/>
        </p:nvSpPr>
        <p:spPr>
          <a:xfrm>
            <a:off x="728938" y="5360688"/>
            <a:ext cx="2560320" cy="347297"/>
          </a:xfrm>
          <a:prstGeom prst="rect">
            <a:avLst/>
          </a:prstGeom>
        </p:spPr>
        <p:txBody>
          <a:bodyPr vert="horz" lIns="91440" tIns="45720" rIns="91440" bIns="45720" rtlCol="0" anchor="ctr">
            <a:noAutofit/>
          </a:bodyPr>
          <a:lstStyle>
            <a:lvl1pPr algn="l" defTabSz="812865" rtl="0" eaLnBrk="1" latinLnBrk="0" hangingPunct="1">
              <a:lnSpc>
                <a:spcPct val="90000"/>
              </a:lnSpc>
              <a:spcBef>
                <a:spcPct val="0"/>
              </a:spcBef>
              <a:buNone/>
              <a:defRPr sz="2722" b="1" kern="1200">
                <a:solidFill>
                  <a:schemeClr val="bg1"/>
                </a:solidFill>
                <a:latin typeface="Arial" panose="020B0604020202020204" pitchFamily="34" charset="0"/>
                <a:ea typeface="+mj-ea"/>
                <a:cs typeface="Arial" panose="020B0604020202020204" pitchFamily="34" charset="0"/>
              </a:defRPr>
            </a:lvl1pPr>
          </a:lstStyle>
          <a:p>
            <a:pPr algn="ctr" fontAlgn="auto">
              <a:spcAft>
                <a:spcPts val="0"/>
              </a:spcAft>
            </a:pP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2.5 km/s HVI to Water Droplets </a:t>
            </a:r>
            <a:b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Projectile: 12.7 mm diameter PC Cylinder</a:t>
            </a:r>
          </a:p>
        </p:txBody>
      </p:sp>
      <p:pic>
        <p:nvPicPr>
          <p:cNvPr id="99" name="HVIL001-HDPE-RT-PC-C12.7-0014" descr="HVIL001-HDPE-RT-PC-C12.7-0014">
            <a:hlinkClick r:id="" action="ppaction://media"/>
            <a:extLst>
              <a:ext uri="{FF2B5EF4-FFF2-40B4-BE49-F238E27FC236}">
                <a16:creationId xmlns:a16="http://schemas.microsoft.com/office/drawing/2014/main" id="{4745679A-EAB4-374B-A8AC-DECA019A67E0}"/>
              </a:ext>
            </a:extLst>
          </p:cNvPr>
          <p:cNvPicPr>
            <a:picLocks noChangeAspect="1"/>
          </p:cNvPicPr>
          <p:nvPr>
            <a:videoFile r:link="rId14"/>
            <p:extLst>
              <p:ext uri="{DAA4B4D4-6D71-4841-9C94-3DE7FCFB9230}">
                <p14:media xmlns:p14="http://schemas.microsoft.com/office/powerpoint/2010/main" r:embed="rId13"/>
              </p:ext>
            </p:extLst>
          </p:nvPr>
        </p:nvPicPr>
        <p:blipFill rotWithShape="1">
          <a:blip r:embed="rId24" cstate="screen">
            <a:extLst>
              <a:ext uri="{28A0092B-C50C-407E-A947-70E740481C1C}">
                <a14:useLocalDpi xmlns:a14="http://schemas.microsoft.com/office/drawing/2010/main"/>
              </a:ext>
            </a:extLst>
          </a:blip>
          <a:srcRect b="6996"/>
          <a:stretch/>
        </p:blipFill>
        <p:spPr>
          <a:xfrm>
            <a:off x="738247" y="1554062"/>
            <a:ext cx="2559746" cy="1611985"/>
          </a:xfrm>
          <a:prstGeom prst="rect">
            <a:avLst/>
          </a:prstGeom>
        </p:spPr>
      </p:pic>
      <p:sp>
        <p:nvSpPr>
          <p:cNvPr id="100" name="Title 1">
            <a:extLst>
              <a:ext uri="{FF2B5EF4-FFF2-40B4-BE49-F238E27FC236}">
                <a16:creationId xmlns:a16="http://schemas.microsoft.com/office/drawing/2014/main" id="{E0A3E5D3-B817-9A43-9573-2F96193AA68D}"/>
              </a:ext>
            </a:extLst>
          </p:cNvPr>
          <p:cNvSpPr txBox="1">
            <a:spLocks/>
          </p:cNvSpPr>
          <p:nvPr/>
        </p:nvSpPr>
        <p:spPr>
          <a:xfrm>
            <a:off x="738247" y="3155235"/>
            <a:ext cx="2560320" cy="4139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1800" b="1"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gn="ctr"/>
            <a:r>
              <a:rPr lang="en-US" sz="800"/>
              <a:t>Normal 6.6 km/s HVI to 6.35 mm Thick HDPE </a:t>
            </a:r>
            <a:br>
              <a:rPr lang="en-US" sz="800"/>
            </a:br>
            <a:r>
              <a:rPr lang="en-US" sz="800"/>
              <a:t>Projectile: 12.7 mm diameter Polymer Cylinder</a:t>
            </a:r>
            <a:endParaRPr lang="en-US" sz="800">
              <a:latin typeface="Photina Casual Black" panose="02040A03060301020203" pitchFamily="18" charset="0"/>
            </a:endParaRPr>
          </a:p>
        </p:txBody>
      </p:sp>
      <p:sp>
        <p:nvSpPr>
          <p:cNvPr id="102" name="Title 1">
            <a:extLst>
              <a:ext uri="{FF2B5EF4-FFF2-40B4-BE49-F238E27FC236}">
                <a16:creationId xmlns:a16="http://schemas.microsoft.com/office/drawing/2014/main" id="{61DA920C-66D6-3045-BBE1-C526207F95ED}"/>
              </a:ext>
            </a:extLst>
          </p:cNvPr>
          <p:cNvSpPr txBox="1">
            <a:spLocks/>
          </p:cNvSpPr>
          <p:nvPr/>
        </p:nvSpPr>
        <p:spPr>
          <a:xfrm>
            <a:off x="6256427" y="3160792"/>
            <a:ext cx="2560320" cy="347297"/>
          </a:xfrm>
          <a:prstGeom prst="rect">
            <a:avLst/>
          </a:prstGeom>
        </p:spPr>
        <p:txBody>
          <a:bodyPr vert="horz" lIns="91440" tIns="45720" rIns="91440" bIns="45720" rtlCol="0" anchor="ctr">
            <a:noAutofit/>
          </a:bodyPr>
          <a:lstStyle>
            <a:lvl1pPr algn="l" defTabSz="812865" rtl="0" eaLnBrk="1" latinLnBrk="0" hangingPunct="1">
              <a:lnSpc>
                <a:spcPct val="90000"/>
              </a:lnSpc>
              <a:spcBef>
                <a:spcPct val="0"/>
              </a:spcBef>
              <a:buNone/>
              <a:defRPr sz="2722" b="1" kern="1200">
                <a:solidFill>
                  <a:schemeClr val="bg1"/>
                </a:solidFill>
                <a:latin typeface="Arial" panose="020B0604020202020204" pitchFamily="34" charset="0"/>
                <a:ea typeface="+mj-ea"/>
                <a:cs typeface="Arial" panose="020B0604020202020204" pitchFamily="34" charset="0"/>
              </a:defRPr>
            </a:lvl1pPr>
          </a:lstStyle>
          <a:p>
            <a:pPr algn="ctr" fontAlgn="auto">
              <a:spcAft>
                <a:spcPts val="0"/>
              </a:spcAft>
            </a:pP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Normal 2 km/s HVI to 3 in Thick High-Performance Concrete </a:t>
            </a:r>
            <a:b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Projectile: 10 mm diameter S2 Steel Sphere</a:t>
            </a:r>
          </a:p>
        </p:txBody>
      </p:sp>
      <p:sp>
        <p:nvSpPr>
          <p:cNvPr id="103" name="Title 1">
            <a:extLst>
              <a:ext uri="{FF2B5EF4-FFF2-40B4-BE49-F238E27FC236}">
                <a16:creationId xmlns:a16="http://schemas.microsoft.com/office/drawing/2014/main" id="{ACCAB59E-0E3A-9F4B-AEA2-3370E739E407}"/>
              </a:ext>
            </a:extLst>
          </p:cNvPr>
          <p:cNvSpPr txBox="1">
            <a:spLocks/>
          </p:cNvSpPr>
          <p:nvPr/>
        </p:nvSpPr>
        <p:spPr>
          <a:xfrm>
            <a:off x="3491597" y="5342753"/>
            <a:ext cx="2560320" cy="41393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1800" b="1"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gn="ctr"/>
            <a:r>
              <a:rPr lang="en-US" sz="800"/>
              <a:t>Normal 2.6 km/s HVI to 6.35 mm Thick UHMWPE</a:t>
            </a:r>
            <a:br>
              <a:rPr lang="en-US" sz="800"/>
            </a:br>
            <a:r>
              <a:rPr lang="en-US" sz="800"/>
              <a:t>Projectile: 10 mm diameter 1050 Al Sphere</a:t>
            </a:r>
            <a:endParaRPr lang="en-US" sz="800">
              <a:latin typeface="Photina Casual Black" panose="02040A03060301020203" pitchFamily="18" charset="0"/>
            </a:endParaRPr>
          </a:p>
        </p:txBody>
      </p:sp>
      <p:pic>
        <p:nvPicPr>
          <p:cNvPr id="3" name="IMG_2520" descr="IMG_2520">
            <a:hlinkClick r:id="" action="ppaction://media"/>
            <a:extLst>
              <a:ext uri="{FF2B5EF4-FFF2-40B4-BE49-F238E27FC236}">
                <a16:creationId xmlns:a16="http://schemas.microsoft.com/office/drawing/2014/main" id="{F43B65DB-4EC0-8A47-9FB7-1DBDA3011130}"/>
              </a:ext>
            </a:extLst>
          </p:cNvPr>
          <p:cNvPicPr>
            <a:picLocks noChangeAspect="1"/>
          </p:cNvPicPr>
          <p:nvPr>
            <a:videoFile r:link="rId16"/>
            <p:extLst>
              <p:ext uri="{DAA4B4D4-6D71-4841-9C94-3DE7FCFB9230}">
                <p14:media xmlns:p14="http://schemas.microsoft.com/office/powerpoint/2010/main" r:embed="rId15"/>
              </p:ext>
            </p:extLst>
          </p:nvPr>
        </p:nvPicPr>
        <p:blipFill>
          <a:blip r:embed="rId25"/>
          <a:stretch>
            <a:fillRect/>
          </a:stretch>
        </p:blipFill>
        <p:spPr>
          <a:xfrm>
            <a:off x="738821" y="3771385"/>
            <a:ext cx="2559746" cy="1599841"/>
          </a:xfrm>
          <a:prstGeom prst="rect">
            <a:avLst/>
          </a:prstGeom>
        </p:spPr>
      </p:pic>
      <p:sp>
        <p:nvSpPr>
          <p:cNvPr id="26" name="Title 1">
            <a:extLst>
              <a:ext uri="{FF2B5EF4-FFF2-40B4-BE49-F238E27FC236}">
                <a16:creationId xmlns:a16="http://schemas.microsoft.com/office/drawing/2014/main" id="{B65C34CA-19FD-5748-AF75-2A500FF3B106}"/>
              </a:ext>
            </a:extLst>
          </p:cNvPr>
          <p:cNvSpPr txBox="1">
            <a:spLocks/>
          </p:cNvSpPr>
          <p:nvPr/>
        </p:nvSpPr>
        <p:spPr>
          <a:xfrm>
            <a:off x="3480848" y="3169056"/>
            <a:ext cx="2560320" cy="347297"/>
          </a:xfrm>
          <a:prstGeom prst="rect">
            <a:avLst/>
          </a:prstGeom>
        </p:spPr>
        <p:txBody>
          <a:bodyPr vert="horz" lIns="91440" tIns="45720" rIns="91440" bIns="45720" rtlCol="0" anchor="ctr">
            <a:noAutofit/>
          </a:bodyPr>
          <a:lstStyle>
            <a:lvl1pPr algn="l" defTabSz="812865" rtl="0" eaLnBrk="1" latinLnBrk="0" hangingPunct="1">
              <a:lnSpc>
                <a:spcPct val="90000"/>
              </a:lnSpc>
              <a:spcBef>
                <a:spcPct val="0"/>
              </a:spcBef>
              <a:buNone/>
              <a:defRPr sz="2722" b="1" kern="1200">
                <a:solidFill>
                  <a:schemeClr val="bg1"/>
                </a:solidFill>
                <a:latin typeface="Arial" panose="020B0604020202020204" pitchFamily="34" charset="0"/>
                <a:ea typeface="+mj-ea"/>
                <a:cs typeface="Arial" panose="020B0604020202020204" pitchFamily="34" charset="0"/>
              </a:defRPr>
            </a:lvl1pPr>
          </a:lstStyle>
          <a:p>
            <a:pPr algn="ctr" fontAlgn="auto">
              <a:spcAft>
                <a:spcPts val="0"/>
              </a:spcAft>
            </a:pP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60º 5.4 km/s HVI to 6.35 mm Thick HDPE</a:t>
            </a:r>
            <a:b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Projectile: 10 mm diameter 1050 Al Sphere </a:t>
            </a:r>
          </a:p>
        </p:txBody>
      </p:sp>
      <p:sp>
        <p:nvSpPr>
          <p:cNvPr id="27" name="Title 1">
            <a:extLst>
              <a:ext uri="{FF2B5EF4-FFF2-40B4-BE49-F238E27FC236}">
                <a16:creationId xmlns:a16="http://schemas.microsoft.com/office/drawing/2014/main" id="{5EB95490-FFF8-7A46-95BB-05A91C77AC5F}"/>
              </a:ext>
            </a:extLst>
          </p:cNvPr>
          <p:cNvSpPr txBox="1">
            <a:spLocks/>
          </p:cNvSpPr>
          <p:nvPr/>
        </p:nvSpPr>
        <p:spPr>
          <a:xfrm>
            <a:off x="9048692" y="3161370"/>
            <a:ext cx="2560320" cy="347297"/>
          </a:xfrm>
          <a:prstGeom prst="rect">
            <a:avLst/>
          </a:prstGeom>
        </p:spPr>
        <p:txBody>
          <a:bodyPr vert="horz" lIns="91440" tIns="45720" rIns="91440" bIns="45720" rtlCol="0" anchor="ctr">
            <a:noAutofit/>
          </a:bodyPr>
          <a:lstStyle>
            <a:lvl1pPr algn="l" defTabSz="812865" rtl="0" eaLnBrk="1" latinLnBrk="0" hangingPunct="1">
              <a:lnSpc>
                <a:spcPct val="90000"/>
              </a:lnSpc>
              <a:spcBef>
                <a:spcPct val="0"/>
              </a:spcBef>
              <a:buNone/>
              <a:defRPr sz="2722" b="1" kern="1200">
                <a:solidFill>
                  <a:schemeClr val="bg1"/>
                </a:solidFill>
                <a:latin typeface="Arial" panose="020B0604020202020204" pitchFamily="34" charset="0"/>
                <a:ea typeface="+mj-ea"/>
                <a:cs typeface="Arial" panose="020B0604020202020204" pitchFamily="34" charset="0"/>
              </a:defRPr>
            </a:lvl1pPr>
          </a:lstStyle>
          <a:p>
            <a:pPr algn="ctr" fontAlgn="auto">
              <a:spcAft>
                <a:spcPts val="0"/>
              </a:spcAft>
            </a:pP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6.9 km/s HVI to 4 mm Thick Stitched Carbon/Epoxy </a:t>
            </a:r>
            <a:b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8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Projectile: 6 mm diameter Al 2017-T4 Sphere </a:t>
            </a:r>
          </a:p>
        </p:txBody>
      </p:sp>
    </p:spTree>
    <p:extLst>
      <p:ext uri="{BB962C8B-B14F-4D97-AF65-F5344CB8AC3E}">
        <p14:creationId xmlns:p14="http://schemas.microsoft.com/office/powerpoint/2010/main" val="417930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133" fill="hold"/>
                                        <p:tgtEl>
                                          <p:spTgt spid="83"/>
                                        </p:tgtEl>
                                      </p:cBhvr>
                                    </p:cmd>
                                  </p:childTnLst>
                                </p:cTn>
                              </p:par>
                              <p:par>
                                <p:cTn id="7" presetID="1" presetClass="mediacall" presetSubtype="0" fill="hold" nodeType="withEffect">
                                  <p:stCondLst>
                                    <p:cond delay="0"/>
                                  </p:stCondLst>
                                  <p:childTnLst>
                                    <p:cmd type="call" cmd="playFrom(0.0)">
                                      <p:cBhvr>
                                        <p:cTn id="8" dur="8799" fill="hold"/>
                                        <p:tgtEl>
                                          <p:spTgt spid="3"/>
                                        </p:tgtEl>
                                      </p:cBhvr>
                                    </p:cmd>
                                  </p:childTnLst>
                                </p:cTn>
                              </p:par>
                              <p:par>
                                <p:cTn id="9" presetID="1" presetClass="mediacall" presetSubtype="0" fill="hold" nodeType="withEffect">
                                  <p:stCondLst>
                                    <p:cond delay="0"/>
                                  </p:stCondLst>
                                  <p:childTnLst>
                                    <p:cmd type="call" cmd="playFrom(0.0)">
                                      <p:cBhvr>
                                        <p:cTn id="10" dur="17266" fill="hold"/>
                                        <p:tgtEl>
                                          <p:spTgt spid="99"/>
                                        </p:tgtEl>
                                      </p:cBhvr>
                                    </p:cmd>
                                  </p:childTnLst>
                                </p:cTn>
                              </p:par>
                              <p:par>
                                <p:cTn id="11" presetID="1" presetClass="mediacall" presetSubtype="0" fill="hold" nodeType="withEffect">
                                  <p:stCondLst>
                                    <p:cond delay="0"/>
                                  </p:stCondLst>
                                  <p:childTnLst>
                                    <p:cmd type="call" cmd="playFrom(0.0)">
                                      <p:cBhvr>
                                        <p:cTn id="12" dur="8533" fill="hold"/>
                                        <p:tgtEl>
                                          <p:spTgt spid="4"/>
                                        </p:tgtEl>
                                      </p:cBhvr>
                                    </p:cmd>
                                  </p:childTnLst>
                                </p:cTn>
                              </p:par>
                              <p:par>
                                <p:cTn id="13" presetID="1" presetClass="mediacall" presetSubtype="0" fill="hold" nodeType="withEffect">
                                  <p:stCondLst>
                                    <p:cond delay="0"/>
                                  </p:stCondLst>
                                  <p:childTnLst>
                                    <p:cmd type="call" cmd="playFrom(0.0)">
                                      <p:cBhvr>
                                        <p:cTn id="14" dur="18000" fill="hold"/>
                                        <p:tgtEl>
                                          <p:spTgt spid="80"/>
                                        </p:tgtEl>
                                      </p:cBhvr>
                                    </p:cmd>
                                  </p:childTnLst>
                                </p:cTn>
                              </p:par>
                              <p:par>
                                <p:cTn id="15" presetID="1" presetClass="mediacall" presetSubtype="0" fill="hold" nodeType="withEffect">
                                  <p:stCondLst>
                                    <p:cond delay="0"/>
                                  </p:stCondLst>
                                  <p:childTnLst>
                                    <p:cmd type="call" cmd="playFrom(0.0)">
                                      <p:cBhvr>
                                        <p:cTn id="16" dur="17266" fill="hold"/>
                                        <p:tgtEl>
                                          <p:spTgt spid="85"/>
                                        </p:tgtEl>
                                      </p:cBhvr>
                                    </p:cmd>
                                  </p:childTnLst>
                                </p:cTn>
                              </p:par>
                              <p:par>
                                <p:cTn id="17" presetID="1" presetClass="mediacall" presetSubtype="0" fill="hold" nodeType="withEffect">
                                  <p:stCondLst>
                                    <p:cond delay="0"/>
                                  </p:stCondLst>
                                  <p:childTnLst>
                                    <p:cmd type="call" cmd="playFrom(0.0)">
                                      <p:cBhvr>
                                        <p:cTn id="18" dur="5990" fill="hold"/>
                                        <p:tgtEl>
                                          <p:spTgt spid="5"/>
                                        </p:tgtEl>
                                      </p:cBhvr>
                                    </p:cmd>
                                  </p:childTnLst>
                                </p:cTn>
                              </p:par>
                              <p:par>
                                <p:cTn id="19" presetID="1" presetClass="mediacall" presetSubtype="0" fill="hold" nodeType="withEffect">
                                  <p:stCondLst>
                                    <p:cond delay="0"/>
                                  </p:stCondLst>
                                  <p:childTnLst>
                                    <p:cmd type="call" cmd="playFrom(0.0)">
                                      <p:cBhvr>
                                        <p:cTn id="20" dur="8533"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83"/>
                </p:tgtEl>
              </p:cMediaNode>
            </p:video>
            <p:seq concurrent="1" nextAc="seek">
              <p:cTn id="22" restart="whenNotActive" fill="hold" evtFilter="cancelBubble" nodeType="interactiveSeq">
                <p:stCondLst>
                  <p:cond evt="onClick" delay="0">
                    <p:tgtEl>
                      <p:spTgt spid="8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3"/>
                                        </p:tgtEl>
                                      </p:cBhvr>
                                    </p:cmd>
                                  </p:childTnLst>
                                </p:cTn>
                              </p:par>
                            </p:childTnLst>
                          </p:cTn>
                        </p:par>
                      </p:childTnLst>
                    </p:cTn>
                  </p:par>
                </p:childTnLst>
              </p:cTn>
              <p:nextCondLst>
                <p:cond evt="onClick" delay="0">
                  <p:tgtEl>
                    <p:spTgt spid="83"/>
                  </p:tgtEl>
                </p:cond>
              </p:nextCondLst>
            </p:seq>
            <p:video>
              <p:cMediaNode vol="80000">
                <p:cTn id="27" repeatCount="indefinite" fill="hold" display="0">
                  <p:stCondLst>
                    <p:cond delay="indefinite"/>
                  </p:stCondLst>
                </p:cTn>
                <p:tgtEl>
                  <p:spTgt spid="3"/>
                </p:tgtEl>
              </p:cMediaNode>
            </p:video>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video>
              <p:cMediaNode vol="80000">
                <p:cTn id="33" repeatCount="indefinite" fill="hold" display="0">
                  <p:stCondLst>
                    <p:cond delay="indefinite"/>
                  </p:stCondLst>
                </p:cTn>
                <p:tgtEl>
                  <p:spTgt spid="99"/>
                </p:tgtEl>
              </p:cMediaNode>
            </p:video>
            <p:seq concurrent="1" nextAc="seek">
              <p:cTn id="34" restart="whenNotActive" fill="hold" evtFilter="cancelBubble" nodeType="interactiveSeq">
                <p:stCondLst>
                  <p:cond evt="onClick" delay="0">
                    <p:tgtEl>
                      <p:spTgt spid="99"/>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99"/>
                                        </p:tgtEl>
                                      </p:cBhvr>
                                    </p:cmd>
                                  </p:childTnLst>
                                </p:cTn>
                              </p:par>
                            </p:childTnLst>
                          </p:cTn>
                        </p:par>
                      </p:childTnLst>
                    </p:cTn>
                  </p:par>
                </p:childTnLst>
              </p:cTn>
              <p:nextCondLst>
                <p:cond evt="onClick" delay="0">
                  <p:tgtEl>
                    <p:spTgt spid="99"/>
                  </p:tgtEl>
                </p:cond>
              </p:nextCondLst>
            </p:seq>
            <p:video>
              <p:cMediaNode vol="80000">
                <p:cTn id="39" repeatCount="indefinite" fill="hold" display="0">
                  <p:stCondLst>
                    <p:cond delay="indefinite"/>
                  </p:stCondLst>
                </p:cTn>
                <p:tgtEl>
                  <p:spTgt spid="4"/>
                </p:tgtEl>
              </p:cMediaNode>
            </p:video>
            <p:seq concurrent="1" nextAc="seek">
              <p:cTn id="40" restart="whenNotActive" fill="hold" evtFilter="cancelBubble" nodeType="interactiveSeq">
                <p:stCondLst>
                  <p:cond evt="onClick" delay="0">
                    <p:tgtEl>
                      <p:spTgt spid="4"/>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4"/>
                                        </p:tgtEl>
                                      </p:cBhvr>
                                    </p:cmd>
                                  </p:childTnLst>
                                </p:cTn>
                              </p:par>
                            </p:childTnLst>
                          </p:cTn>
                        </p:par>
                      </p:childTnLst>
                    </p:cTn>
                  </p:par>
                </p:childTnLst>
              </p:cTn>
              <p:nextCondLst>
                <p:cond evt="onClick" delay="0">
                  <p:tgtEl>
                    <p:spTgt spid="4"/>
                  </p:tgtEl>
                </p:cond>
              </p:nextCondLst>
            </p:seq>
            <p:video>
              <p:cMediaNode vol="80000">
                <p:cTn id="45" repeatCount="indefinite" fill="hold" display="0">
                  <p:stCondLst>
                    <p:cond delay="indefinite"/>
                  </p:stCondLst>
                </p:cTn>
                <p:tgtEl>
                  <p:spTgt spid="80"/>
                </p:tgtEl>
              </p:cMediaNode>
            </p:video>
            <p:seq concurrent="1" nextAc="seek">
              <p:cTn id="46" restart="whenNotActive" fill="hold" evtFilter="cancelBubble" nodeType="interactiveSeq">
                <p:stCondLst>
                  <p:cond evt="onClick" delay="0">
                    <p:tgtEl>
                      <p:spTgt spid="80"/>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80"/>
                                        </p:tgtEl>
                                      </p:cBhvr>
                                    </p:cmd>
                                  </p:childTnLst>
                                </p:cTn>
                              </p:par>
                            </p:childTnLst>
                          </p:cTn>
                        </p:par>
                      </p:childTnLst>
                    </p:cTn>
                  </p:par>
                </p:childTnLst>
              </p:cTn>
              <p:nextCondLst>
                <p:cond evt="onClick" delay="0">
                  <p:tgtEl>
                    <p:spTgt spid="80"/>
                  </p:tgtEl>
                </p:cond>
              </p:nextCondLst>
            </p:seq>
            <p:video>
              <p:cMediaNode vol="80000">
                <p:cTn id="51" repeatCount="indefinite" fill="hold" display="0">
                  <p:stCondLst>
                    <p:cond delay="indefinite"/>
                  </p:stCondLst>
                </p:cTn>
                <p:tgtEl>
                  <p:spTgt spid="85"/>
                </p:tgtEl>
              </p:cMediaNode>
            </p:video>
            <p:seq concurrent="1" nextAc="seek">
              <p:cTn id="52" restart="whenNotActive" fill="hold" evtFilter="cancelBubble" nodeType="interactiveSeq">
                <p:stCondLst>
                  <p:cond evt="onClick" delay="0">
                    <p:tgtEl>
                      <p:spTgt spid="85"/>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85"/>
                                        </p:tgtEl>
                                      </p:cBhvr>
                                    </p:cmd>
                                  </p:childTnLst>
                                </p:cTn>
                              </p:par>
                            </p:childTnLst>
                          </p:cTn>
                        </p:par>
                      </p:childTnLst>
                    </p:cTn>
                  </p:par>
                </p:childTnLst>
              </p:cTn>
              <p:nextCondLst>
                <p:cond evt="onClick" delay="0">
                  <p:tgtEl>
                    <p:spTgt spid="85"/>
                  </p:tgtEl>
                </p:cond>
              </p:nextCondLst>
            </p:seq>
            <p:video>
              <p:cMediaNode vol="80000">
                <p:cTn id="57" repeatCount="indefinite" fill="hold" display="0">
                  <p:stCondLst>
                    <p:cond delay="indefinite"/>
                  </p:stCondLst>
                </p:cTn>
                <p:tgtEl>
                  <p:spTgt spid="5"/>
                </p:tgtEl>
              </p:cMediaNode>
            </p:video>
            <p:seq concurrent="1" nextAc="seek">
              <p:cTn id="58" restart="whenNotActive" fill="hold" evtFilter="cancelBubble" nodeType="interactiveSeq">
                <p:stCondLst>
                  <p:cond evt="onClick" delay="0">
                    <p:tgtEl>
                      <p:spTgt spid="5"/>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5"/>
                                        </p:tgtEl>
                                      </p:cBhvr>
                                    </p:cmd>
                                  </p:childTnLst>
                                </p:cTn>
                              </p:par>
                            </p:childTnLst>
                          </p:cTn>
                        </p:par>
                      </p:childTnLst>
                    </p:cTn>
                  </p:par>
                </p:childTnLst>
              </p:cTn>
              <p:nextCondLst>
                <p:cond evt="onClick" delay="0">
                  <p:tgtEl>
                    <p:spTgt spid="5"/>
                  </p:tgtEl>
                </p:cond>
              </p:nextCondLst>
            </p:seq>
            <p:video>
              <p:cMediaNode>
                <p:cTn id="63" repeatCount="indefinite" fill="hold" display="0">
                  <p:stCondLst>
                    <p:cond delay="indefinite"/>
                  </p:stCondLst>
                </p:cTn>
                <p:tgtEl>
                  <p:spTgt spid="41"/>
                </p:tgtEl>
              </p:cMediaNode>
            </p:video>
            <p:seq concurrent="1" nextAc="seek">
              <p:cTn id="64" restart="whenNotActive" fill="hold" evtFilter="cancelBubble" nodeType="interactiveSeq">
                <p:stCondLst>
                  <p:cond evt="onClick" delay="0">
                    <p:tgtEl>
                      <p:spTgt spid="41"/>
                    </p:tgtEl>
                  </p:cond>
                </p:stCondLst>
                <p:endSync evt="end" delay="0">
                  <p:rtn val="all"/>
                </p:endSync>
                <p:childTnLst>
                  <p:par>
                    <p:cTn id="65" fill="hold">
                      <p:stCondLst>
                        <p:cond delay="0"/>
                      </p:stCondLst>
                      <p:childTnLst>
                        <p:par>
                          <p:cTn id="66" fill="hold">
                            <p:stCondLst>
                              <p:cond delay="0"/>
                            </p:stCondLst>
                            <p:childTnLst>
                              <p:par>
                                <p:cTn id="67" presetID="2" presetClass="mediacall" presetSubtype="0" fill="hold" nodeType="clickEffect">
                                  <p:stCondLst>
                                    <p:cond delay="0"/>
                                  </p:stCondLst>
                                  <p:childTnLst>
                                    <p:cmd type="call" cmd="togglePause">
                                      <p:cBhvr>
                                        <p:cTn id="68" dur="1" fill="hold"/>
                                        <p:tgtEl>
                                          <p:spTgt spid="41"/>
                                        </p:tgtEl>
                                      </p:cBhvr>
                                    </p:cmd>
                                  </p:childTnLst>
                                </p:cTn>
                              </p:par>
                            </p:childTnLst>
                          </p:cTn>
                        </p:par>
                      </p:childTnLst>
                    </p:cTn>
                  </p:par>
                </p:childTnLst>
              </p:cTn>
              <p:nextCondLst>
                <p:cond evt="onClick" delay="0">
                  <p:tgtEl>
                    <p:spTgt spid="4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a:t>5/25 Meeting</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4524315"/>
          </a:xfrm>
          <a:prstGeom prst="rect">
            <a:avLst/>
          </a:prstGeom>
          <a:noFill/>
        </p:spPr>
        <p:txBody>
          <a:bodyPr wrap="square" rtlCol="0">
            <a:spAutoFit/>
          </a:bodyPr>
          <a:lstStyle/>
          <a:p>
            <a:pPr marL="342900" indent="-342900">
              <a:buFont typeface="Arial" panose="020B0604020202020204" pitchFamily="34" charset="0"/>
              <a:buChar char="•"/>
            </a:pPr>
            <a:r>
              <a:rPr lang="en-US">
                <a:solidFill>
                  <a:srgbClr val="000000"/>
                </a:solidFill>
                <a:latin typeface="Segoe UI" panose="020B0502040204020203" pitchFamily="34" charset="0"/>
              </a:rPr>
              <a:t>record more data points (ongoing)</a:t>
            </a:r>
          </a:p>
          <a:p>
            <a:pPr marL="952393" lvl="1" indent="-342900">
              <a:buFont typeface="Arial" panose="020B0604020202020204" pitchFamily="34" charset="0"/>
              <a:buChar char="•"/>
            </a:pPr>
            <a:r>
              <a:rPr lang="en-US">
                <a:solidFill>
                  <a:srgbClr val="000000"/>
                </a:solidFill>
                <a:latin typeface="Segoe UI" panose="020B0502040204020203" pitchFamily="34" charset="0"/>
              </a:rPr>
              <a:t>2 data points last week (both 4 mm @ ~ 6000 at 125 torr), very low variance by visual examination</a:t>
            </a:r>
          </a:p>
          <a:p>
            <a:pPr marL="952393" lvl="1" indent="-342900">
              <a:buFont typeface="Arial" panose="020B0604020202020204" pitchFamily="34" charset="0"/>
              <a:buChar char="•"/>
            </a:pPr>
            <a:r>
              <a:rPr lang="en-US">
                <a:solidFill>
                  <a:srgbClr val="000000"/>
                </a:solidFill>
                <a:latin typeface="Segoe UI" panose="020B0502040204020203" pitchFamily="34" charset="0"/>
              </a:rPr>
              <a:t>may have trouble convincing anyone to let me use an even slightly risky backfill for their shot</a:t>
            </a:r>
          </a:p>
          <a:p>
            <a:pPr marL="342900" indent="-342900">
              <a:buFont typeface="Arial" panose="020B0604020202020204" pitchFamily="34" charset="0"/>
              <a:buChar char="•"/>
            </a:pPr>
            <a:r>
              <a:rPr lang="en-US">
                <a:solidFill>
                  <a:srgbClr val="000000"/>
                </a:solidFill>
                <a:latin typeface="Segoe UI" panose="020B0502040204020203" pitchFamily="34" charset="0"/>
              </a:rPr>
              <a:t>optimization of tests for test matrix (completed)</a:t>
            </a:r>
          </a:p>
          <a:p>
            <a:pPr marL="952393" lvl="1" indent="-342900">
              <a:buFont typeface="Arial" panose="020B0604020202020204" pitchFamily="34" charset="0"/>
              <a:buChar char="•"/>
            </a:pPr>
            <a:r>
              <a:rPr lang="en-US">
                <a:solidFill>
                  <a:srgbClr val="000000"/>
                </a:solidFill>
                <a:latin typeface="Segoe UI" panose="020B0502040204020203" pitchFamily="34" charset="0"/>
              </a:rPr>
              <a:t>will continue to procedurally update test matrix based on results</a:t>
            </a:r>
          </a:p>
          <a:p>
            <a:pPr marL="342900" indent="-342900">
              <a:buFont typeface="Arial" panose="020B0604020202020204" pitchFamily="34" charset="0"/>
              <a:buChar char="•"/>
            </a:pPr>
            <a:r>
              <a:rPr lang="en-US">
                <a:solidFill>
                  <a:srgbClr val="000000"/>
                </a:solidFill>
                <a:latin typeface="Segoe UI" panose="020B0502040204020203" pitchFamily="34" charset="0"/>
              </a:rPr>
              <a:t>send all docs to </a:t>
            </a:r>
            <a:r>
              <a:rPr lang="en-US" err="1">
                <a:solidFill>
                  <a:srgbClr val="000000"/>
                </a:solidFill>
                <a:latin typeface="Segoe UI" panose="020B0502040204020203" pitchFamily="34" charset="0"/>
              </a:rPr>
              <a:t>jacob</a:t>
            </a:r>
            <a:r>
              <a:rPr lang="en-US">
                <a:solidFill>
                  <a:srgbClr val="000000"/>
                </a:solidFill>
                <a:latin typeface="Segoe UI" panose="020B0502040204020203" pitchFamily="34" charset="0"/>
              </a:rPr>
              <a:t> (done)</a:t>
            </a:r>
          </a:p>
          <a:p>
            <a:pPr marL="342900" indent="-342900">
              <a:buFont typeface="Arial" panose="020B0604020202020204" pitchFamily="34" charset="0"/>
              <a:buChar char="•"/>
            </a:pPr>
            <a:r>
              <a:rPr lang="en-US">
                <a:solidFill>
                  <a:srgbClr val="000000"/>
                </a:solidFill>
                <a:latin typeface="Segoe UI" panose="020B0502040204020203" pitchFamily="34" charset="0"/>
              </a:rPr>
              <a:t>look up statistical methods and requirements (done)</a:t>
            </a:r>
          </a:p>
          <a:p>
            <a:pPr marL="952393" lvl="1" indent="-342900">
              <a:buFont typeface="Arial" panose="020B0604020202020204" pitchFamily="34" charset="0"/>
              <a:buChar char="•"/>
            </a:pPr>
            <a:r>
              <a:rPr lang="en-US">
                <a:solidFill>
                  <a:srgbClr val="000000"/>
                </a:solidFill>
                <a:latin typeface="Segoe UI" panose="020B0502040204020203" pitchFamily="34" charset="0"/>
              </a:rPr>
              <a:t>model should hold up to review</a:t>
            </a:r>
          </a:p>
          <a:p>
            <a:pPr marL="342900" indent="-342900">
              <a:buFont typeface="Arial" panose="020B0604020202020204" pitchFamily="34" charset="0"/>
              <a:buChar char="•"/>
            </a:pPr>
            <a:r>
              <a:rPr lang="en-US">
                <a:solidFill>
                  <a:srgbClr val="000000"/>
                </a:solidFill>
                <a:latin typeface="Segoe UI" panose="020B0502040204020203" pitchFamily="34" charset="0"/>
              </a:rPr>
              <a:t>edit thesis word doc and begin transfer to LaTeX (done)</a:t>
            </a:r>
          </a:p>
          <a:p>
            <a:endParaRPr lang="en-US"/>
          </a:p>
        </p:txBody>
      </p:sp>
    </p:spTree>
    <p:extLst>
      <p:ext uri="{BB962C8B-B14F-4D97-AF65-F5344CB8AC3E}">
        <p14:creationId xmlns:p14="http://schemas.microsoft.com/office/powerpoint/2010/main" val="1309888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a:t>6/8 Meeting</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2677656"/>
          </a:xfrm>
          <a:prstGeom prst="rect">
            <a:avLst/>
          </a:prstGeom>
          <a:noFill/>
        </p:spPr>
        <p:txBody>
          <a:bodyPr wrap="square" rtlCol="0">
            <a:spAutoFit/>
          </a:bodyPr>
          <a:lstStyle/>
          <a:p>
            <a:pPr marL="342900" indent="-342900">
              <a:buFont typeface="Arial" panose="020B0604020202020204" pitchFamily="34" charset="0"/>
              <a:buChar char="•"/>
            </a:pPr>
            <a:r>
              <a:rPr lang="en-US">
                <a:solidFill>
                  <a:srgbClr val="000000"/>
                </a:solidFill>
                <a:latin typeface="Segoe UI" panose="020B0502040204020203" pitchFamily="34" charset="0"/>
              </a:rPr>
              <a:t>lit review (ongoing)</a:t>
            </a:r>
          </a:p>
          <a:p>
            <a:pPr marL="952393" lvl="1" indent="-342900">
              <a:buFont typeface="Arial" panose="020B0604020202020204" pitchFamily="34" charset="0"/>
              <a:buChar char="•"/>
            </a:pPr>
            <a:r>
              <a:rPr lang="en-US">
                <a:solidFill>
                  <a:srgbClr val="000000"/>
                </a:solidFill>
                <a:latin typeface="Segoe UI" panose="020B0502040204020203" pitchFamily="34" charset="0"/>
              </a:rPr>
              <a:t>collected some articles to review, found some good info to cite for the statements I made in the paper</a:t>
            </a:r>
          </a:p>
          <a:p>
            <a:pPr marL="952393" lvl="1" indent="-342900">
              <a:buFont typeface="Arial" panose="020B0604020202020204" pitchFamily="34" charset="0"/>
              <a:buChar char="•"/>
            </a:pPr>
            <a:r>
              <a:rPr lang="en-US">
                <a:solidFill>
                  <a:srgbClr val="000000"/>
                </a:solidFill>
                <a:latin typeface="Segoe UI" panose="020B0502040204020203" pitchFamily="34" charset="0"/>
              </a:rPr>
              <a:t>organized Mendeley</a:t>
            </a:r>
          </a:p>
          <a:p>
            <a:pPr marL="342900" indent="-342900">
              <a:buFont typeface="Arial" panose="020B0604020202020204" pitchFamily="34" charset="0"/>
              <a:buChar char="•"/>
            </a:pPr>
            <a:r>
              <a:rPr lang="en-US">
                <a:solidFill>
                  <a:srgbClr val="000000"/>
                </a:solidFill>
                <a:latin typeface="Segoe UI" panose="020B0502040204020203" pitchFamily="34" charset="0"/>
              </a:rPr>
              <a:t>figures for paper</a:t>
            </a:r>
          </a:p>
          <a:p>
            <a:pPr marL="952393" lvl="1" indent="-342900">
              <a:buFont typeface="Arial" panose="020B0604020202020204" pitchFamily="34" charset="0"/>
              <a:buChar char="•"/>
            </a:pPr>
            <a:r>
              <a:rPr lang="en-US">
                <a:solidFill>
                  <a:srgbClr val="000000"/>
                </a:solidFill>
                <a:latin typeface="Segoe UI" panose="020B0502040204020203" pitchFamily="34" charset="0"/>
              </a:rPr>
              <a:t>give feedback (done)</a:t>
            </a:r>
          </a:p>
          <a:p>
            <a:pPr marL="952393" lvl="1" indent="-342900">
              <a:buFont typeface="Arial" panose="020B0604020202020204" pitchFamily="34" charset="0"/>
              <a:buChar char="•"/>
            </a:pPr>
            <a:r>
              <a:rPr lang="en-US">
                <a:solidFill>
                  <a:srgbClr val="000000"/>
                </a:solidFill>
                <a:latin typeface="Segoe UI" panose="020B0502040204020203" pitchFamily="34" charset="0"/>
              </a:rPr>
              <a:t>make changes (ongoing)</a:t>
            </a:r>
          </a:p>
        </p:txBody>
      </p:sp>
    </p:spTree>
    <p:extLst>
      <p:ext uri="{BB962C8B-B14F-4D97-AF65-F5344CB8AC3E}">
        <p14:creationId xmlns:p14="http://schemas.microsoft.com/office/powerpoint/2010/main" val="3720411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a:t>6/15 Meeting</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1938992"/>
          </a:xfrm>
          <a:prstGeom prst="rect">
            <a:avLst/>
          </a:prstGeom>
          <a:noFill/>
        </p:spPr>
        <p:txBody>
          <a:bodyPr wrap="square" rtlCol="0">
            <a:spAutoFit/>
          </a:bodyPr>
          <a:lstStyle/>
          <a:p>
            <a:pPr marL="342900" indent="-342900">
              <a:buFont typeface="Arial" panose="020B0604020202020204" pitchFamily="34" charset="0"/>
              <a:buChar char="•"/>
            </a:pPr>
            <a:r>
              <a:rPr lang="en-US">
                <a:solidFill>
                  <a:srgbClr val="000000"/>
                </a:solidFill>
                <a:latin typeface="Segoe UI" panose="020B0502040204020203" pitchFamily="34" charset="0"/>
              </a:rPr>
              <a:t>examine paper content and determine which figures are appropriate</a:t>
            </a:r>
          </a:p>
          <a:p>
            <a:pPr marL="342900" indent="-342900">
              <a:buFont typeface="Arial" panose="020B0604020202020204" pitchFamily="34" charset="0"/>
              <a:buChar char="•"/>
            </a:pPr>
            <a:r>
              <a:rPr lang="en-US">
                <a:solidFill>
                  <a:srgbClr val="000000"/>
                </a:solidFill>
                <a:latin typeface="Segoe UI" panose="020B0502040204020203" pitchFamily="34" charset="0"/>
              </a:rPr>
              <a:t>	thesis content vs journal paper</a:t>
            </a:r>
          </a:p>
          <a:p>
            <a:pPr marL="342900" indent="-342900">
              <a:buFont typeface="Arial" panose="020B0604020202020204" pitchFamily="34" charset="0"/>
              <a:buChar char="•"/>
            </a:pPr>
            <a:r>
              <a:rPr lang="en-US">
                <a:solidFill>
                  <a:srgbClr val="000000"/>
                </a:solidFill>
                <a:latin typeface="Segoe UI" panose="020B0502040204020203" pitchFamily="34" charset="0"/>
              </a:rPr>
              <a:t>think of a better term for sabot stripper</a:t>
            </a:r>
          </a:p>
          <a:p>
            <a:pPr marL="952393" lvl="1" indent="-342900">
              <a:buFont typeface="Arial" panose="020B0604020202020204" pitchFamily="34" charset="0"/>
              <a:buChar char="•"/>
            </a:pPr>
            <a:r>
              <a:rPr lang="en-US">
                <a:solidFill>
                  <a:srgbClr val="000000"/>
                </a:solidFill>
                <a:latin typeface="Segoe UI" panose="020B0502040204020203" pitchFamily="34" charset="0"/>
              </a:rPr>
              <a:t>literature refers to it as sabot stripper/sabot stripper plate</a:t>
            </a:r>
          </a:p>
          <a:p>
            <a:pPr marL="952393" lvl="1" indent="-342900">
              <a:buFont typeface="Arial" panose="020B0604020202020204" pitchFamily="34" charset="0"/>
              <a:buChar char="•"/>
            </a:pPr>
            <a:r>
              <a:rPr lang="en-US">
                <a:solidFill>
                  <a:srgbClr val="000000"/>
                </a:solidFill>
                <a:latin typeface="Segoe UI" panose="020B0502040204020203" pitchFamily="34" charset="0"/>
              </a:rPr>
              <a:t>opportunity to rename it something cool</a:t>
            </a:r>
          </a:p>
        </p:txBody>
      </p:sp>
    </p:spTree>
    <p:extLst>
      <p:ext uri="{BB962C8B-B14F-4D97-AF65-F5344CB8AC3E}">
        <p14:creationId xmlns:p14="http://schemas.microsoft.com/office/powerpoint/2010/main" val="41357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a:t>Future/TODO</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2677656"/>
          </a:xfrm>
          <a:prstGeom prst="rect">
            <a:avLst/>
          </a:prstGeom>
          <a:noFill/>
        </p:spPr>
        <p:txBody>
          <a:bodyPr wrap="square" rtlCol="0">
            <a:spAutoFit/>
          </a:bodyPr>
          <a:lstStyle/>
          <a:p>
            <a:pPr marL="342900" indent="-342900">
              <a:buFont typeface="Arial" panose="020B0604020202020204" pitchFamily="34" charset="0"/>
              <a:buChar char="•"/>
            </a:pPr>
            <a:r>
              <a:rPr lang="en-US">
                <a:solidFill>
                  <a:srgbClr val="000000"/>
                </a:solidFill>
                <a:latin typeface="Segoe UI" panose="020B0502040204020203" pitchFamily="34" charset="0"/>
              </a:rPr>
              <a:t>3D scan/measure 10/6/4 mm sabots to find center of mass for rotation arguments (TODO)</a:t>
            </a:r>
          </a:p>
          <a:p>
            <a:pPr marL="342900" indent="-342900">
              <a:buFont typeface="Arial" panose="020B0604020202020204" pitchFamily="34" charset="0"/>
              <a:buChar char="•"/>
            </a:pPr>
            <a:r>
              <a:rPr lang="en-US">
                <a:solidFill>
                  <a:srgbClr val="000000"/>
                </a:solidFill>
                <a:latin typeface="Segoe UI" panose="020B0502040204020203" pitchFamily="34" charset="0"/>
              </a:rPr>
              <a:t>add in more analysis to the paper based on lit review / further investigation (TODO)</a:t>
            </a:r>
          </a:p>
          <a:p>
            <a:endParaRPr lang="en-US">
              <a:solidFill>
                <a:srgbClr val="000000"/>
              </a:solidFill>
              <a:latin typeface="Segoe UI" panose="020B0502040204020203" pitchFamily="34" charset="0"/>
            </a:endParaRPr>
          </a:p>
          <a:p>
            <a:endParaRPr lang="en-US">
              <a:solidFill>
                <a:srgbClr val="000000"/>
              </a:solidFill>
              <a:latin typeface="Segoe UI" panose="020B0502040204020203" pitchFamily="34" charset="0"/>
            </a:endParaRPr>
          </a:p>
          <a:p>
            <a:endParaRPr lang="en-US">
              <a:solidFill>
                <a:srgbClr val="000000"/>
              </a:solidFill>
              <a:latin typeface="Segoe UI" panose="020B0502040204020203" pitchFamily="34" charset="0"/>
            </a:endParaRPr>
          </a:p>
        </p:txBody>
      </p:sp>
    </p:spTree>
    <p:extLst>
      <p:ext uri="{BB962C8B-B14F-4D97-AF65-F5344CB8AC3E}">
        <p14:creationId xmlns:p14="http://schemas.microsoft.com/office/powerpoint/2010/main" val="1074745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464B-BA41-1A4D-99D0-8BE7DEE988F3}"/>
              </a:ext>
            </a:extLst>
          </p:cNvPr>
          <p:cNvSpPr>
            <a:spLocks noGrp="1"/>
          </p:cNvSpPr>
          <p:nvPr>
            <p:ph type="title"/>
          </p:nvPr>
        </p:nvSpPr>
        <p:spPr/>
        <p:txBody>
          <a:bodyPr/>
          <a:lstStyle/>
          <a:p>
            <a:r>
              <a:rPr lang="en-US"/>
              <a:t>Figure 1</a:t>
            </a:r>
          </a:p>
        </p:txBody>
      </p:sp>
      <p:grpSp>
        <p:nvGrpSpPr>
          <p:cNvPr id="3" name="Group 2">
            <a:extLst>
              <a:ext uri="{FF2B5EF4-FFF2-40B4-BE49-F238E27FC236}">
                <a16:creationId xmlns:a16="http://schemas.microsoft.com/office/drawing/2014/main" id="{C0F1C103-5A07-0A46-B9DC-ECF3B420DC69}"/>
              </a:ext>
            </a:extLst>
          </p:cNvPr>
          <p:cNvGrpSpPr/>
          <p:nvPr/>
        </p:nvGrpSpPr>
        <p:grpSpPr>
          <a:xfrm>
            <a:off x="1058516" y="2493979"/>
            <a:ext cx="9632944" cy="2165693"/>
            <a:chOff x="-300659" y="-120215"/>
            <a:chExt cx="10675125" cy="2401070"/>
          </a:xfrm>
        </p:grpSpPr>
        <p:pic>
          <p:nvPicPr>
            <p:cNvPr id="4" name="Picture 3" descr="A picture containing table&#10;&#10;Description automatically generated">
              <a:extLst>
                <a:ext uri="{FF2B5EF4-FFF2-40B4-BE49-F238E27FC236}">
                  <a16:creationId xmlns:a16="http://schemas.microsoft.com/office/drawing/2014/main" id="{5B001A8E-3BF5-5E4B-92F7-C1760AFA12EE}"/>
                </a:ext>
              </a:extLst>
            </p:cNvPr>
            <p:cNvPicPr>
              <a:picLocks noChangeAspect="1"/>
            </p:cNvPicPr>
            <p:nvPr/>
          </p:nvPicPr>
          <p:blipFill rotWithShape="1">
            <a:blip r:embed="rId3" cstate="print">
              <a:alphaModFix amt="73000"/>
              <a:extLst>
                <a:ext uri="{28A0092B-C50C-407E-A947-70E740481C1C}">
                  <a14:useLocalDpi xmlns:a14="http://schemas.microsoft.com/office/drawing/2010/main"/>
                </a:ext>
              </a:extLst>
            </a:blip>
            <a:srcRect/>
            <a:stretch/>
          </p:blipFill>
          <p:spPr>
            <a:xfrm>
              <a:off x="221162" y="165612"/>
              <a:ext cx="9906001" cy="2052179"/>
            </a:xfrm>
            <a:prstGeom prst="rect">
              <a:avLst/>
            </a:prstGeom>
          </p:spPr>
        </p:pic>
        <p:cxnSp>
          <p:nvCxnSpPr>
            <p:cNvPr id="5" name="Straight Arrow Connector 4">
              <a:extLst>
                <a:ext uri="{FF2B5EF4-FFF2-40B4-BE49-F238E27FC236}">
                  <a16:creationId xmlns:a16="http://schemas.microsoft.com/office/drawing/2014/main" id="{A73279C0-EABC-B24A-AD99-ABFEBEB1AB70}"/>
                </a:ext>
              </a:extLst>
            </p:cNvPr>
            <p:cNvCxnSpPr>
              <a:cxnSpLocks/>
            </p:cNvCxnSpPr>
            <p:nvPr/>
          </p:nvCxnSpPr>
          <p:spPr>
            <a:xfrm flipH="1">
              <a:off x="241172" y="2100543"/>
              <a:ext cx="9885992" cy="0"/>
            </a:xfrm>
            <a:prstGeom prst="straightConnector1">
              <a:avLst/>
            </a:prstGeom>
            <a:ln w="15875">
              <a:solidFill>
                <a:schemeClr val="tx1"/>
              </a:solidFill>
              <a:prstDash val="sysDot"/>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6E3BE22-DA8E-B84B-8FBB-3295A4C0043F}"/>
                </a:ext>
              </a:extLst>
            </p:cNvPr>
            <p:cNvCxnSpPr>
              <a:cxnSpLocks/>
            </p:cNvCxnSpPr>
            <p:nvPr/>
          </p:nvCxnSpPr>
          <p:spPr>
            <a:xfrm flipH="1">
              <a:off x="59797" y="229494"/>
              <a:ext cx="833322"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B18AC5D-6C65-B640-90D2-242530B67F1F}"/>
                </a:ext>
              </a:extLst>
            </p:cNvPr>
            <p:cNvSpPr/>
            <p:nvPr/>
          </p:nvSpPr>
          <p:spPr>
            <a:xfrm rot="5400000">
              <a:off x="351157" y="-772031"/>
              <a:ext cx="349705" cy="16533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Downrange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3BAA2DE-DE36-544C-8D81-AE5C455FF838}"/>
                </a:ext>
              </a:extLst>
            </p:cNvPr>
            <p:cNvSpPr/>
            <p:nvPr/>
          </p:nvSpPr>
          <p:spPr>
            <a:xfrm rot="5400000" flipH="1">
              <a:off x="9521396" y="-495702"/>
              <a:ext cx="348232" cy="111622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err="1">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Uprange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5A8887E7-990B-4B43-82D1-FE5ED91273F8}"/>
                </a:ext>
              </a:extLst>
            </p:cNvPr>
            <p:cNvSpPr/>
            <p:nvPr/>
          </p:nvSpPr>
          <p:spPr>
            <a:xfrm rot="5400000">
              <a:off x="934833" y="-224055"/>
              <a:ext cx="305643" cy="1226723"/>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Target Tank</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E1F914FF-B5D5-DF4F-8CCE-27E0B8AEC8F4}"/>
                </a:ext>
              </a:extLst>
            </p:cNvPr>
            <p:cNvSpPr/>
            <p:nvPr/>
          </p:nvSpPr>
          <p:spPr>
            <a:xfrm rot="5400000" flipH="1">
              <a:off x="3259878" y="-208815"/>
              <a:ext cx="233806" cy="119926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Blast Tank</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74E3881A-EBA7-004F-A534-41EF179D7638}"/>
                </a:ext>
              </a:extLst>
            </p:cNvPr>
            <p:cNvSpPr/>
            <p:nvPr/>
          </p:nvSpPr>
          <p:spPr>
            <a:xfrm rot="5400000">
              <a:off x="5319307" y="-228423"/>
              <a:ext cx="428082" cy="1240042"/>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Flight Tube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B221E9B-8EF9-A240-8B1D-1DBF926D7EFC}"/>
                </a:ext>
              </a:extLst>
            </p:cNvPr>
            <p:cNvSpPr/>
            <p:nvPr/>
          </p:nvSpPr>
          <p:spPr>
            <a:xfrm rot="5400000" flipH="1">
              <a:off x="6808077" y="-318641"/>
              <a:ext cx="464630" cy="1407822"/>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Central Breech</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B6E81F5A-1FDC-9544-AA13-A5D2441FF007}"/>
                </a:ext>
              </a:extLst>
            </p:cNvPr>
            <p:cNvSpPr/>
            <p:nvPr/>
          </p:nvSpPr>
          <p:spPr>
            <a:xfrm rot="5400000" flipH="1">
              <a:off x="8180884" y="-158804"/>
              <a:ext cx="477880" cy="108814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Pump Tube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ACED00B7-9424-7F47-9659-C3A814FF0F43}"/>
                </a:ext>
              </a:extLst>
            </p:cNvPr>
            <p:cNvSpPr/>
            <p:nvPr/>
          </p:nvSpPr>
          <p:spPr>
            <a:xfrm rot="5400000" flipH="1">
              <a:off x="9497358" y="-298331"/>
              <a:ext cx="387017" cy="136719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Powder Breech</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36346410-E37D-E14A-B42C-F8F228417C67}"/>
                </a:ext>
              </a:extLst>
            </p:cNvPr>
            <p:cNvSpPr/>
            <p:nvPr/>
          </p:nvSpPr>
          <p:spPr>
            <a:xfrm rot="5400000" flipH="1">
              <a:off x="5005334" y="1619095"/>
              <a:ext cx="347729" cy="975791"/>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13.7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0A7F57BD-79EA-0149-9EAE-1F3982BCD20E}"/>
                </a:ext>
              </a:extLst>
            </p:cNvPr>
            <p:cNvCxnSpPr>
              <a:cxnSpLocks/>
            </p:cNvCxnSpPr>
            <p:nvPr/>
          </p:nvCxnSpPr>
          <p:spPr>
            <a:xfrm>
              <a:off x="94700" y="665154"/>
              <a:ext cx="0" cy="885825"/>
            </a:xfrm>
            <a:prstGeom prst="straightConnector1">
              <a:avLst/>
            </a:prstGeom>
            <a:ln w="190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0F9069-3CD6-D74E-9472-05D7349B0170}"/>
                </a:ext>
              </a:extLst>
            </p:cNvPr>
            <p:cNvSpPr/>
            <p:nvPr/>
          </p:nvSpPr>
          <p:spPr>
            <a:xfrm>
              <a:off x="-249372" y="780984"/>
              <a:ext cx="309180" cy="553068"/>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1.2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7636B3F9-3596-A84D-B86E-6EE790E044A5}"/>
                </a:ext>
              </a:extLst>
            </p:cNvPr>
            <p:cNvCxnSpPr>
              <a:cxnSpLocks/>
            </p:cNvCxnSpPr>
            <p:nvPr/>
          </p:nvCxnSpPr>
          <p:spPr>
            <a:xfrm flipV="1">
              <a:off x="10127163" y="2046068"/>
              <a:ext cx="0" cy="10939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2B6001F-3D94-FE4B-9E6A-A882412625BC}"/>
                </a:ext>
              </a:extLst>
            </p:cNvPr>
            <p:cNvCxnSpPr>
              <a:cxnSpLocks/>
            </p:cNvCxnSpPr>
            <p:nvPr/>
          </p:nvCxnSpPr>
          <p:spPr>
            <a:xfrm flipV="1">
              <a:off x="241172" y="2046068"/>
              <a:ext cx="0" cy="10939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86069D-2655-3F4E-ACE1-1A78039555F0}"/>
                </a:ext>
              </a:extLst>
            </p:cNvPr>
            <p:cNvCxnSpPr>
              <a:cxnSpLocks/>
            </p:cNvCxnSpPr>
            <p:nvPr/>
          </p:nvCxnSpPr>
          <p:spPr>
            <a:xfrm>
              <a:off x="39991" y="1557981"/>
              <a:ext cx="109419" cy="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BF698A-9337-A445-BC96-C40381E93773}"/>
                </a:ext>
              </a:extLst>
            </p:cNvPr>
            <p:cNvCxnSpPr>
              <a:cxnSpLocks/>
            </p:cNvCxnSpPr>
            <p:nvPr/>
          </p:nvCxnSpPr>
          <p:spPr>
            <a:xfrm>
              <a:off x="39991" y="656830"/>
              <a:ext cx="109419" cy="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004FA9-D40D-8642-AB4E-3901B7171D3B}"/>
                </a:ext>
              </a:extLst>
            </p:cNvPr>
            <p:cNvCxnSpPr>
              <a:cxnSpLocks/>
            </p:cNvCxnSpPr>
            <p:nvPr/>
          </p:nvCxnSpPr>
          <p:spPr>
            <a:xfrm>
              <a:off x="9296976" y="229494"/>
              <a:ext cx="814582"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4721D6E2-33CC-45BD-AA89-C687A62F4B16}"/>
              </a:ext>
            </a:extLst>
          </p:cNvPr>
          <p:cNvCxnSpPr>
            <a:cxnSpLocks/>
          </p:cNvCxnSpPr>
          <p:nvPr/>
        </p:nvCxnSpPr>
        <p:spPr>
          <a:xfrm flipH="1">
            <a:off x="5144311" y="3030201"/>
            <a:ext cx="185300" cy="47968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1B51CC1-BB0F-B846-B0E5-93D6148E1119}"/>
              </a:ext>
            </a:extLst>
          </p:cNvPr>
          <p:cNvCxnSpPr>
            <a:cxnSpLocks/>
          </p:cNvCxnSpPr>
          <p:nvPr/>
        </p:nvCxnSpPr>
        <p:spPr>
          <a:xfrm>
            <a:off x="3369992" y="3060357"/>
            <a:ext cx="202201" cy="458742"/>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B09CE2-8DB5-8741-A32C-692B47782DB8}"/>
              </a:ext>
            </a:extLst>
          </p:cNvPr>
          <p:cNvSpPr/>
          <p:nvPr/>
        </p:nvSpPr>
        <p:spPr>
          <a:xfrm rot="5400000">
            <a:off x="5136553" y="2396130"/>
            <a:ext cx="386117" cy="1118980"/>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i="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Muzzle</a:t>
            </a:r>
            <a:endPar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angle 35">
            <a:extLst>
              <a:ext uri="{FF2B5EF4-FFF2-40B4-BE49-F238E27FC236}">
                <a16:creationId xmlns:a16="http://schemas.microsoft.com/office/drawing/2014/main" id="{9EDBF265-7620-8944-B681-6A897E27B0B5}"/>
              </a:ext>
            </a:extLst>
          </p:cNvPr>
          <p:cNvSpPr/>
          <p:nvPr/>
        </p:nvSpPr>
        <p:spPr>
          <a:xfrm rot="5400000">
            <a:off x="3149497" y="2390419"/>
            <a:ext cx="386117" cy="1118980"/>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stopping plate</a:t>
            </a:r>
            <a:endParaRPr lang="en-US" sz="1200" i="1">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D3EE27A7-B15C-8341-9382-39368B08D55B}"/>
              </a:ext>
            </a:extLst>
          </p:cNvPr>
          <p:cNvCxnSpPr>
            <a:cxnSpLocks/>
          </p:cNvCxnSpPr>
          <p:nvPr/>
        </p:nvCxnSpPr>
        <p:spPr>
          <a:xfrm flipH="1">
            <a:off x="3602226" y="4364482"/>
            <a:ext cx="549281" cy="0"/>
          </a:xfrm>
          <a:prstGeom prst="straightConnector1">
            <a:avLst/>
          </a:prstGeom>
          <a:ln w="15875">
            <a:solidFill>
              <a:schemeClr val="tx1"/>
            </a:solidFill>
            <a:prstDash val="sysDot"/>
            <a:tailEnd type="triangle" w="sm"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08941D3-545C-314D-8EDA-AE2DDFA9B952}"/>
              </a:ext>
            </a:extLst>
          </p:cNvPr>
          <p:cNvSpPr/>
          <p:nvPr/>
        </p:nvSpPr>
        <p:spPr>
          <a:xfrm rot="5400000" flipH="1">
            <a:off x="4271494" y="3819466"/>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2.4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6" name="Straight Arrow Connector 45">
            <a:extLst>
              <a:ext uri="{FF2B5EF4-FFF2-40B4-BE49-F238E27FC236}">
                <a16:creationId xmlns:a16="http://schemas.microsoft.com/office/drawing/2014/main" id="{786BCA06-3DA3-464C-886E-EE7A750C63CC}"/>
              </a:ext>
            </a:extLst>
          </p:cNvPr>
          <p:cNvCxnSpPr>
            <a:cxnSpLocks/>
          </p:cNvCxnSpPr>
          <p:nvPr/>
        </p:nvCxnSpPr>
        <p:spPr>
          <a:xfrm rot="10800000" flipH="1">
            <a:off x="4616691" y="4368132"/>
            <a:ext cx="549281" cy="0"/>
          </a:xfrm>
          <a:prstGeom prst="straightConnector1">
            <a:avLst/>
          </a:prstGeom>
          <a:ln w="15875">
            <a:solidFill>
              <a:schemeClr val="tx1"/>
            </a:solidFill>
            <a:prstDash val="sysDot"/>
            <a:headEnd type="none"/>
            <a:tailEnd type="triangle" w="sm"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74B074-D2E5-4946-BC80-4E1D3C4882F0}"/>
              </a:ext>
            </a:extLst>
          </p:cNvPr>
          <p:cNvCxnSpPr>
            <a:cxnSpLocks/>
          </p:cNvCxnSpPr>
          <p:nvPr/>
        </p:nvCxnSpPr>
        <p:spPr>
          <a:xfrm flipV="1">
            <a:off x="3600407" y="4325178"/>
            <a:ext cx="1" cy="85908"/>
          </a:xfrm>
          <a:prstGeom prst="straightConnector1">
            <a:avLst/>
          </a:prstGeom>
          <a:ln w="15875">
            <a:solidFill>
              <a:schemeClr val="tx1"/>
            </a:solidFill>
            <a:prstDash val="solid"/>
            <a:tailEnd type="none" w="sm"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C08C7BA-72E8-A640-9F53-8E6A37531230}"/>
              </a:ext>
            </a:extLst>
          </p:cNvPr>
          <p:cNvCxnSpPr>
            <a:cxnSpLocks/>
          </p:cNvCxnSpPr>
          <p:nvPr/>
        </p:nvCxnSpPr>
        <p:spPr>
          <a:xfrm flipV="1">
            <a:off x="5165972" y="4325178"/>
            <a:ext cx="1" cy="85908"/>
          </a:xfrm>
          <a:prstGeom prst="straightConnector1">
            <a:avLst/>
          </a:prstGeom>
          <a:ln w="15875">
            <a:solidFill>
              <a:schemeClr val="tx1"/>
            </a:solidFill>
            <a:prstDash val="solid"/>
            <a:tailEnd type="none" w="sm" len="lg"/>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2E3DB7A-5C41-2441-ADA5-A69CBAA1E7C5}"/>
              </a:ext>
            </a:extLst>
          </p:cNvPr>
          <p:cNvSpPr/>
          <p:nvPr/>
        </p:nvSpPr>
        <p:spPr>
          <a:xfrm rot="5400000" flipH="1">
            <a:off x="5773587" y="1607453"/>
            <a:ext cx="545216"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1</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two-stage light gas gun (2SLGG), with necessary dimensions, located in the TAMU HVI Laboratory. The key components of concern in this work are the muzzle, blast tank, and sabot stopping plate (SSP). </a:t>
            </a:r>
          </a:p>
        </p:txBody>
      </p:sp>
      <p:cxnSp>
        <p:nvCxnSpPr>
          <p:cNvPr id="51" name="Straight Connector 50">
            <a:extLst>
              <a:ext uri="{FF2B5EF4-FFF2-40B4-BE49-F238E27FC236}">
                <a16:creationId xmlns:a16="http://schemas.microsoft.com/office/drawing/2014/main" id="{A134DAC1-D6C8-4145-BF9D-ABDA53F3DCEE}"/>
              </a:ext>
            </a:extLst>
          </p:cNvPr>
          <p:cNvCxnSpPr>
            <a:cxnSpLocks/>
          </p:cNvCxnSpPr>
          <p:nvPr/>
        </p:nvCxnSpPr>
        <p:spPr>
          <a:xfrm rot="5400000">
            <a:off x="10312222" y="4168731"/>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A128F-5377-B348-B140-1E5AB232BCCC}"/>
              </a:ext>
            </a:extLst>
          </p:cNvPr>
          <p:cNvCxnSpPr>
            <a:cxnSpLocks/>
          </p:cNvCxnSpPr>
          <p:nvPr/>
        </p:nvCxnSpPr>
        <p:spPr>
          <a:xfrm>
            <a:off x="10457872" y="4022681"/>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F12637D-7533-3146-84F9-F63104D68840}"/>
              </a:ext>
            </a:extLst>
          </p:cNvPr>
          <p:cNvSpPr/>
          <p:nvPr/>
        </p:nvSpPr>
        <p:spPr>
          <a:xfrm rot="5400000" flipH="1">
            <a:off x="10344203" y="3802038"/>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id="{F77560E0-3970-EF41-B5CD-BA688CB28E5B}"/>
              </a:ext>
            </a:extLst>
          </p:cNvPr>
          <p:cNvSpPr/>
          <p:nvPr/>
        </p:nvSpPr>
        <p:spPr>
          <a:xfrm rot="5400000" flipH="1">
            <a:off x="9993324" y="4173228"/>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91930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6DD37ECFD3554A96F84C3E41E3488F" ma:contentTypeVersion="12" ma:contentTypeDescription="Create a new document." ma:contentTypeScope="" ma:versionID="2355f94555e3cb0696e07f64f4ac2417">
  <xsd:schema xmlns:xsd="http://www.w3.org/2001/XMLSchema" xmlns:xs="http://www.w3.org/2001/XMLSchema" xmlns:p="http://schemas.microsoft.com/office/2006/metadata/properties" xmlns:ns2="aa3cce57-b9c9-468f-b5e7-4db6adc9738f" xmlns:ns3="104a51ab-991f-4f98-b13e-41d7b3b47f84" targetNamespace="http://schemas.microsoft.com/office/2006/metadata/properties" ma:root="true" ma:fieldsID="dc482db799977443625fb31ebd33861d" ns2:_="" ns3:_="">
    <xsd:import namespace="aa3cce57-b9c9-468f-b5e7-4db6adc9738f"/>
    <xsd:import namespace="104a51ab-991f-4f98-b13e-41d7b3b47f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cce57-b9c9-468f-b5e7-4db6adc973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04a51ab-991f-4f98-b13e-41d7b3b47f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56279-F758-4EF4-BAB8-2FF9383FC436}">
  <ds:schemaRefs>
    <ds:schemaRef ds:uri="104a51ab-991f-4f98-b13e-41d7b3b47f84"/>
    <ds:schemaRef ds:uri="aa3cce57-b9c9-468f-b5e7-4db6adc973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481E79D-8FA9-45BB-B64E-E82F0842ED3F}">
  <ds:schemaRefs>
    <ds:schemaRef ds:uri="104a51ab-991f-4f98-b13e-41d7b3b47f84"/>
    <ds:schemaRef ds:uri="aa3cce57-b9c9-468f-b5e7-4db6adc973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88F22A-53A4-4730-802B-757969D2C9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3</Notes>
  <HiddenSlides>1</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1_Office Theme</vt:lpstr>
      <vt:lpstr>Materials for Extreme Environments</vt:lpstr>
      <vt:lpstr>Materials for Extreme Environments Team</vt:lpstr>
      <vt:lpstr>State-of-the-Art Dynamic Materials Testing &amp; Characterization  T.E. Lacy, K.R. Kota, W. Kulatilaka, J.N. Reddy, A. Srinivasa, J. Wilkerson</vt:lpstr>
      <vt:lpstr>TAMU HVI Testing: A Perspective</vt:lpstr>
      <vt:lpstr>5/25 Meeting</vt:lpstr>
      <vt:lpstr>6/8 Meeting</vt:lpstr>
      <vt:lpstr>6/15 Meeting</vt:lpstr>
      <vt:lpstr>Future/TODO</vt:lpstr>
      <vt:lpstr>Figure 1</vt:lpstr>
      <vt:lpstr>Table 1</vt:lpstr>
      <vt:lpstr>Figure 2</vt:lpstr>
      <vt:lpstr>Figure 3</vt:lpstr>
      <vt:lpstr>Figure 4</vt:lpstr>
      <vt:lpstr>Figure 4</vt:lpstr>
      <vt:lpstr>Figure 4</vt:lpstr>
      <vt:lpstr>Figure 5</vt:lpstr>
      <vt:lpstr>"There is nothing more fulfilling than to serve your country and your fellow citizens and to do it well.” – Pres. George H.W. Bush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kkraj@tamu.edu</dc:creator>
  <cp:revision>1</cp:revision>
  <cp:lastPrinted>2020-08-25T01:13:49Z</cp:lastPrinted>
  <dcterms:created xsi:type="dcterms:W3CDTF">2020-08-24T20:04:54Z</dcterms:created>
  <dcterms:modified xsi:type="dcterms:W3CDTF">2021-07-22T18:09:31Z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0x010100B76DD37ECFD3554A96F84C3E41E3488F</vt:lpwstr>
  </property>
</Properties>
</file>